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268" r:id="rId2"/>
    <p:sldId id="285" r:id="rId3"/>
    <p:sldId id="332" r:id="rId4"/>
    <p:sldId id="288" r:id="rId5"/>
    <p:sldId id="289" r:id="rId6"/>
    <p:sldId id="291" r:id="rId7"/>
    <p:sldId id="292" r:id="rId8"/>
    <p:sldId id="334" r:id="rId9"/>
    <p:sldId id="266" r:id="rId10"/>
    <p:sldId id="305" r:id="rId11"/>
    <p:sldId id="306" r:id="rId12"/>
    <p:sldId id="328" r:id="rId13"/>
    <p:sldId id="330" r:id="rId14"/>
    <p:sldId id="331" r:id="rId15"/>
    <p:sldId id="326" r:id="rId16"/>
    <p:sldId id="272" r:id="rId17"/>
    <p:sldId id="256" r:id="rId18"/>
    <p:sldId id="273" r:id="rId19"/>
    <p:sldId id="274" r:id="rId20"/>
    <p:sldId id="278" r:id="rId21"/>
    <p:sldId id="281" r:id="rId22"/>
    <p:sldId id="280" r:id="rId23"/>
    <p:sldId id="279" r:id="rId24"/>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Hind Light" charset="0"/>
        <a:ea typeface="ＭＳ Ｐゴシック" charset="-128"/>
        <a:cs typeface="+mn-cs"/>
      </a:defRPr>
    </a:lvl1pPr>
    <a:lvl2pPr marL="457200" algn="l" rtl="0" fontAlgn="base">
      <a:spcBef>
        <a:spcPct val="0"/>
      </a:spcBef>
      <a:spcAft>
        <a:spcPct val="0"/>
      </a:spcAft>
      <a:defRPr kern="1200">
        <a:solidFill>
          <a:schemeClr val="tx1"/>
        </a:solidFill>
        <a:latin typeface="Hind Light" charset="0"/>
        <a:ea typeface="ＭＳ Ｐゴシック" charset="-128"/>
        <a:cs typeface="+mn-cs"/>
      </a:defRPr>
    </a:lvl2pPr>
    <a:lvl3pPr marL="914400" algn="l" rtl="0" fontAlgn="base">
      <a:spcBef>
        <a:spcPct val="0"/>
      </a:spcBef>
      <a:spcAft>
        <a:spcPct val="0"/>
      </a:spcAft>
      <a:defRPr kern="1200">
        <a:solidFill>
          <a:schemeClr val="tx1"/>
        </a:solidFill>
        <a:latin typeface="Hind Light" charset="0"/>
        <a:ea typeface="ＭＳ Ｐゴシック" charset="-128"/>
        <a:cs typeface="+mn-cs"/>
      </a:defRPr>
    </a:lvl3pPr>
    <a:lvl4pPr marL="1371600" algn="l" rtl="0" fontAlgn="base">
      <a:spcBef>
        <a:spcPct val="0"/>
      </a:spcBef>
      <a:spcAft>
        <a:spcPct val="0"/>
      </a:spcAft>
      <a:defRPr kern="1200">
        <a:solidFill>
          <a:schemeClr val="tx1"/>
        </a:solidFill>
        <a:latin typeface="Hind Light" charset="0"/>
        <a:ea typeface="ＭＳ Ｐゴシック" charset="-128"/>
        <a:cs typeface="+mn-cs"/>
      </a:defRPr>
    </a:lvl4pPr>
    <a:lvl5pPr marL="1828800" algn="l" rtl="0" fontAlgn="base">
      <a:spcBef>
        <a:spcPct val="0"/>
      </a:spcBef>
      <a:spcAft>
        <a:spcPct val="0"/>
      </a:spcAft>
      <a:defRPr kern="1200">
        <a:solidFill>
          <a:schemeClr val="tx1"/>
        </a:solidFill>
        <a:latin typeface="Hind Light" charset="0"/>
        <a:ea typeface="ＭＳ Ｐゴシック" charset="-128"/>
        <a:cs typeface="+mn-cs"/>
      </a:defRPr>
    </a:lvl5pPr>
    <a:lvl6pPr marL="2286000" algn="l" defTabSz="914400" rtl="0" eaLnBrk="1" latinLnBrk="0" hangingPunct="1">
      <a:defRPr kern="1200">
        <a:solidFill>
          <a:schemeClr val="tx1"/>
        </a:solidFill>
        <a:latin typeface="Hind Light" charset="0"/>
        <a:ea typeface="ＭＳ Ｐゴシック" charset="-128"/>
        <a:cs typeface="+mn-cs"/>
      </a:defRPr>
    </a:lvl6pPr>
    <a:lvl7pPr marL="2743200" algn="l" defTabSz="914400" rtl="0" eaLnBrk="1" latinLnBrk="0" hangingPunct="1">
      <a:defRPr kern="1200">
        <a:solidFill>
          <a:schemeClr val="tx1"/>
        </a:solidFill>
        <a:latin typeface="Hind Light" charset="0"/>
        <a:ea typeface="ＭＳ Ｐゴシック" charset="-128"/>
        <a:cs typeface="+mn-cs"/>
      </a:defRPr>
    </a:lvl7pPr>
    <a:lvl8pPr marL="3200400" algn="l" defTabSz="914400" rtl="0" eaLnBrk="1" latinLnBrk="0" hangingPunct="1">
      <a:defRPr kern="1200">
        <a:solidFill>
          <a:schemeClr val="tx1"/>
        </a:solidFill>
        <a:latin typeface="Hind Light" charset="0"/>
        <a:ea typeface="ＭＳ Ｐゴシック" charset="-128"/>
        <a:cs typeface="+mn-cs"/>
      </a:defRPr>
    </a:lvl8pPr>
    <a:lvl9pPr marL="3657600" algn="l" defTabSz="914400" rtl="0" eaLnBrk="1" latinLnBrk="0" hangingPunct="1">
      <a:defRPr kern="1200">
        <a:solidFill>
          <a:schemeClr val="tx1"/>
        </a:solidFill>
        <a:latin typeface="Hind Light"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8E8EC"/>
    <a:srgbClr val="929292"/>
    <a:srgbClr val="C1C1C1"/>
    <a:srgbClr val="CCCED6"/>
    <a:srgbClr val="24366E"/>
    <a:srgbClr val="143E50"/>
    <a:srgbClr val="EEF2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42"/>
    <p:restoredTop sz="78395"/>
  </p:normalViewPr>
  <p:slideViewPr>
    <p:cSldViewPr snapToGrid="0" snapToObjects="1">
      <p:cViewPr varScale="1">
        <p:scale>
          <a:sx n="86" d="100"/>
          <a:sy n="86" d="100"/>
        </p:scale>
        <p:origin x="712" y="200"/>
      </p:cViewPr>
      <p:guideLst>
        <p:guide orient="horz" pos="2160"/>
        <p:guide pos="3840"/>
      </p:guideLst>
    </p:cSldViewPr>
  </p:slideViewPr>
  <p:notesTextViewPr>
    <p:cViewPr>
      <p:scale>
        <a:sx n="1" d="1"/>
        <a:sy n="1" d="1"/>
      </p:scale>
      <p:origin x="0" y="0"/>
    </p:cViewPr>
  </p:notesTextViewPr>
  <p:sorterViewPr>
    <p:cViewPr>
      <p:scale>
        <a:sx n="88" d="100"/>
        <a:sy n="88" d="100"/>
      </p:scale>
      <p:origin x="0" y="0"/>
    </p:cViewPr>
  </p:sorterViewPr>
  <p:notesViewPr>
    <p:cSldViewPr snapToGrid="0" snapToObjects="1">
      <p:cViewPr varScale="1">
        <p:scale>
          <a:sx n="160" d="100"/>
          <a:sy n="160" d="100"/>
        </p:scale>
        <p:origin x="4704"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ardine\Desktop\CIGI%20MASTER\CIGI%202019\ISOC%20report\data%20for%20repor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Actors</a:t>
            </a:r>
            <a:r>
              <a:rPr lang="en-US" sz="1800" b="1" baseline="0"/>
              <a:t> who contribute to distrust, 2018-2019</a:t>
            </a:r>
          </a:p>
          <a:p>
            <a:pPr>
              <a:defRPr sz="1800" b="1"/>
            </a:pPr>
            <a:endParaRPr lang="en-US" sz="1800" b="1"/>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'20182019 distrust actor source'!$B$29</c:f>
              <c:strCache>
                <c:ptCount val="1"/>
                <c:pt idx="0">
                  <c:v>2018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'20182019 distrust actor source'!$A$30:$A$37</c:f>
              <c:strCache>
                <c:ptCount val="8"/>
                <c:pt idx="0">
                  <c:v>Governments</c:v>
                </c:pt>
                <c:pt idx="1">
                  <c:v>Foreign governments</c:v>
                </c:pt>
                <c:pt idx="2">
                  <c:v>Social media companies</c:v>
                </c:pt>
                <c:pt idx="3">
                  <c:v>Internet service providers</c:v>
                </c:pt>
                <c:pt idx="4">
                  <c:v>e-commerce platforms</c:v>
                </c:pt>
                <c:pt idx="5">
                  <c:v>Search engines</c:v>
                </c:pt>
                <c:pt idx="6">
                  <c:v>Online and mobile banking platforms</c:v>
                </c:pt>
                <c:pt idx="7">
                  <c:v>Cyber criminals</c:v>
                </c:pt>
              </c:strCache>
            </c:strRef>
          </c:cat>
          <c:val>
            <c:numRef>
              <c:f>'20182019 distrust actor source'!$B$30:$B$37</c:f>
              <c:numCache>
                <c:formatCode>0%</c:formatCode>
                <c:ptCount val="8"/>
                <c:pt idx="0">
                  <c:v>0.61</c:v>
                </c:pt>
                <c:pt idx="1">
                  <c:v>0.61</c:v>
                </c:pt>
                <c:pt idx="2">
                  <c:v>0.68</c:v>
                </c:pt>
                <c:pt idx="3">
                  <c:v>0.57999999999999996</c:v>
                </c:pt>
                <c:pt idx="4">
                  <c:v>0.56999999999999995</c:v>
                </c:pt>
                <c:pt idx="5">
                  <c:v>0.56999999999999995</c:v>
                </c:pt>
                <c:pt idx="6">
                  <c:v>0.53</c:v>
                </c:pt>
                <c:pt idx="7">
                  <c:v>0.8</c:v>
                </c:pt>
              </c:numCache>
            </c:numRef>
          </c:val>
          <c:extLst>
            <c:ext xmlns:c16="http://schemas.microsoft.com/office/drawing/2014/chart" uri="{C3380CC4-5D6E-409C-BE32-E72D297353CC}">
              <c16:uniqueId val="{00000000-8C63-924C-A8D5-F989E794C40B}"/>
            </c:ext>
          </c:extLst>
        </c:ser>
        <c:ser>
          <c:idx val="1"/>
          <c:order val="1"/>
          <c:tx>
            <c:strRef>
              <c:f>'20182019 distrust actor source'!$C$29</c:f>
              <c:strCache>
                <c:ptCount val="1"/>
                <c:pt idx="0">
                  <c:v>2019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'20182019 distrust actor source'!$A$30:$A$37</c:f>
              <c:strCache>
                <c:ptCount val="8"/>
                <c:pt idx="0">
                  <c:v>Governments</c:v>
                </c:pt>
                <c:pt idx="1">
                  <c:v>Foreign governments</c:v>
                </c:pt>
                <c:pt idx="2">
                  <c:v>Social media companies</c:v>
                </c:pt>
                <c:pt idx="3">
                  <c:v>Internet service providers</c:v>
                </c:pt>
                <c:pt idx="4">
                  <c:v>e-commerce platforms</c:v>
                </c:pt>
                <c:pt idx="5">
                  <c:v>Search engines</c:v>
                </c:pt>
                <c:pt idx="6">
                  <c:v>Online and mobile banking platforms</c:v>
                </c:pt>
                <c:pt idx="7">
                  <c:v>Cyber criminals</c:v>
                </c:pt>
              </c:strCache>
            </c:strRef>
          </c:cat>
          <c:val>
            <c:numRef>
              <c:f>'20182019 distrust actor source'!$C$30:$C$37</c:f>
              <c:numCache>
                <c:formatCode>0%</c:formatCode>
                <c:ptCount val="8"/>
                <c:pt idx="0">
                  <c:v>0.66</c:v>
                </c:pt>
                <c:pt idx="1">
                  <c:v>0.66</c:v>
                </c:pt>
                <c:pt idx="2">
                  <c:v>0.75</c:v>
                </c:pt>
                <c:pt idx="3">
                  <c:v>0.63</c:v>
                </c:pt>
                <c:pt idx="4">
                  <c:v>0.61</c:v>
                </c:pt>
                <c:pt idx="5">
                  <c:v>0.65</c:v>
                </c:pt>
                <c:pt idx="6">
                  <c:v>0.56000000000000005</c:v>
                </c:pt>
                <c:pt idx="7">
                  <c:v>0.81</c:v>
                </c:pt>
              </c:numCache>
            </c:numRef>
          </c:val>
          <c:extLst>
            <c:ext xmlns:c16="http://schemas.microsoft.com/office/drawing/2014/chart" uri="{C3380CC4-5D6E-409C-BE32-E72D297353CC}">
              <c16:uniqueId val="{00000001-8C63-924C-A8D5-F989E794C40B}"/>
            </c:ext>
          </c:extLst>
        </c:ser>
        <c:dLbls>
          <c:showLegendKey val="0"/>
          <c:showVal val="0"/>
          <c:showCatName val="0"/>
          <c:showSerName val="0"/>
          <c:showPercent val="0"/>
          <c:showBubbleSize val="0"/>
        </c:dLbls>
        <c:gapWidth val="182"/>
        <c:axId val="736066520"/>
        <c:axId val="790409728"/>
      </c:barChart>
      <c:catAx>
        <c:axId val="736066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90409728"/>
        <c:crosses val="autoZero"/>
        <c:auto val="1"/>
        <c:lblAlgn val="ctr"/>
        <c:lblOffset val="100"/>
        <c:noMultiLvlLbl val="0"/>
      </c:catAx>
      <c:valAx>
        <c:axId val="790409728"/>
        <c:scaling>
          <c:orientation val="minMax"/>
        </c:scaling>
        <c:delete val="1"/>
        <c:axPos val="b"/>
        <c:numFmt formatCode="0%" sourceLinked="1"/>
        <c:majorTickMark val="none"/>
        <c:minorTickMark val="none"/>
        <c:tickLblPos val="nextTo"/>
        <c:crossAx val="736066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E98BAE-C84A-694A-898B-5CF88760D6F5}" type="datetimeFigureOut">
              <a:rPr lang="en-US" smtClean="0"/>
              <a:t>7/25/19</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2F491E-6BDF-894F-89D9-4BED6DF379E7}" type="slidenum">
              <a:rPr lang="en-US" smtClean="0"/>
              <a:t>‹#›</a:t>
            </a:fld>
            <a:endParaRPr lang="en-US" dirty="0"/>
          </a:p>
        </p:txBody>
      </p:sp>
    </p:spTree>
    <p:extLst>
      <p:ext uri="{BB962C8B-B14F-4D97-AF65-F5344CB8AC3E}">
        <p14:creationId xmlns:p14="http://schemas.microsoft.com/office/powerpoint/2010/main" val="1637002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dirty="0">
                <a:latin typeface="+mn-lt"/>
                <a:ea typeface="+mn-ea"/>
              </a:defRPr>
            </a:lvl1pPr>
          </a:lstStyle>
          <a:p>
            <a:pPr>
              <a:defRPr/>
            </a:pPr>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E74FA06C-4A8C-0E48-B922-007B77153C27}" type="datetimeFigureOut">
              <a:rPr lang="en-GB" altLang="en-US"/>
              <a:pPr/>
              <a:t>25/07/2019</a:t>
            </a:fld>
            <a:endParaRPr lang="en-GB" alt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dirty="0">
                <a:latin typeface="+mn-lt"/>
                <a:ea typeface="+mn-ea"/>
              </a:defRPr>
            </a:lvl1pPr>
          </a:lstStyle>
          <a:p>
            <a:pPr>
              <a:defRPr/>
            </a:pPr>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B620D7F3-EDE1-C147-A04A-D4416A638280}" type="slidenum">
              <a:rPr lang="en-GB" altLang="en-US"/>
              <a:pPr/>
              <a:t>‹#›</a:t>
            </a:fld>
            <a:endParaRPr lang="en-GB" altLang="en-US" dirty="0"/>
          </a:p>
        </p:txBody>
      </p:sp>
    </p:spTree>
    <p:extLst>
      <p:ext uri="{BB962C8B-B14F-4D97-AF65-F5344CB8AC3E}">
        <p14:creationId xmlns:p14="http://schemas.microsoft.com/office/powerpoint/2010/main" val="192066350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ＭＳ Ｐゴシック" charset="-128"/>
        <a:cs typeface="+mn-cs"/>
      </a:defRPr>
    </a:lvl1pPr>
    <a:lvl2pPr marL="457200" algn="l" rtl="0" fontAlgn="base">
      <a:spcBef>
        <a:spcPct val="30000"/>
      </a:spcBef>
      <a:spcAft>
        <a:spcPct val="0"/>
      </a:spcAft>
      <a:defRPr sz="1200" kern="1200">
        <a:solidFill>
          <a:schemeClr val="tx1"/>
        </a:solidFill>
        <a:latin typeface="+mn-lt"/>
        <a:ea typeface="ＭＳ Ｐゴシック" charset="-128"/>
        <a:cs typeface="+mn-cs"/>
      </a:defRPr>
    </a:lvl2pPr>
    <a:lvl3pPr marL="914400" algn="l" rtl="0" fontAlgn="base">
      <a:spcBef>
        <a:spcPct val="30000"/>
      </a:spcBef>
      <a:spcAft>
        <a:spcPct val="0"/>
      </a:spcAft>
      <a:defRPr sz="1200" kern="1200">
        <a:solidFill>
          <a:schemeClr val="tx1"/>
        </a:solidFill>
        <a:latin typeface="+mn-lt"/>
        <a:ea typeface="ＭＳ Ｐゴシック" charset="-128"/>
        <a:cs typeface="+mn-cs"/>
      </a:defRPr>
    </a:lvl3pPr>
    <a:lvl4pPr marL="1371600" algn="l" rtl="0" fontAlgn="base">
      <a:spcBef>
        <a:spcPct val="30000"/>
      </a:spcBef>
      <a:spcAft>
        <a:spcPct val="0"/>
      </a:spcAft>
      <a:defRPr sz="1200" kern="1200">
        <a:solidFill>
          <a:schemeClr val="tx1"/>
        </a:solidFill>
        <a:latin typeface="+mn-lt"/>
        <a:ea typeface="ＭＳ Ｐゴシック" charset="-128"/>
        <a:cs typeface="+mn-cs"/>
      </a:defRPr>
    </a:lvl4pPr>
    <a:lvl5pPr marL="1828800" algn="l" rtl="0" fontAlgn="base">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hape 78"/>
          <p:cNvSpPr>
            <a:spLocks noGrp="1" noRot="1" noChangeAspect="1" noTextEdit="1"/>
          </p:cNvSpPr>
          <p:nvPr>
            <p:ph type="sldImg"/>
          </p:nvPr>
        </p:nvSpPr>
        <p:spPr/>
      </p:sp>
      <p:sp>
        <p:nvSpPr>
          <p:cNvPr id="46083" name="Shape 79"/>
          <p:cNvSpPr>
            <a:spLocks noGrp="1"/>
          </p:cNvSpPr>
          <p:nvPr>
            <p:ph type="body" sz="quarter" idx="1"/>
          </p:nvPr>
        </p:nvSpPr>
        <p:spPr/>
        <p:txBody>
          <a:bodyPr/>
          <a:lstStyle/>
          <a:p>
            <a:pPr defTabSz="914400" eaLnBrk="1" hangingPunct="1">
              <a:lnSpc>
                <a:spcPct val="100000"/>
              </a:lnSpc>
              <a:spcBef>
                <a:spcPts val="400"/>
              </a:spcBef>
            </a:pPr>
            <a:endParaRPr lang="en-US" altLang="en-US" sz="1200" dirty="0">
              <a:solidFill>
                <a:srgbClr val="000000"/>
              </a:solidFill>
              <a:latin typeface="Calibri" charset="0"/>
              <a:ea typeface="ＭＳ Ｐゴシック" charset="-128"/>
              <a:sym typeface="Calibri" charset="0"/>
            </a:endParaRPr>
          </a:p>
        </p:txBody>
      </p:sp>
    </p:spTree>
    <p:extLst>
      <p:ext uri="{BB962C8B-B14F-4D97-AF65-F5344CB8AC3E}">
        <p14:creationId xmlns:p14="http://schemas.microsoft.com/office/powerpoint/2010/main" val="2094407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hape 78"/>
          <p:cNvSpPr>
            <a:spLocks noGrp="1" noRot="1" noChangeAspect="1" noTextEdit="1"/>
          </p:cNvSpPr>
          <p:nvPr>
            <p:ph type="sldImg"/>
          </p:nvPr>
        </p:nvSpPr>
        <p:spPr/>
      </p:sp>
      <p:sp>
        <p:nvSpPr>
          <p:cNvPr id="46083" name="Shape 79"/>
          <p:cNvSpPr>
            <a:spLocks noGrp="1"/>
          </p:cNvSpPr>
          <p:nvPr>
            <p:ph type="body" sz="quarter" idx="1"/>
          </p:nvPr>
        </p:nvSpPr>
        <p:spPr/>
        <p:txBody>
          <a:bodyPr/>
          <a:lstStyle/>
          <a:p>
            <a:pPr defTabSz="914400" eaLnBrk="1" hangingPunct="1">
              <a:lnSpc>
                <a:spcPct val="100000"/>
              </a:lnSpc>
              <a:spcBef>
                <a:spcPts val="400"/>
              </a:spcBef>
            </a:pPr>
            <a:endParaRPr lang="en-US" altLang="en-US" sz="1200" dirty="0">
              <a:solidFill>
                <a:srgbClr val="000000"/>
              </a:solidFill>
              <a:latin typeface="Calibri" charset="0"/>
              <a:ea typeface="ＭＳ Ｐゴシック" charset="-128"/>
              <a:sym typeface="Calibri" charset="0"/>
            </a:endParaRPr>
          </a:p>
        </p:txBody>
      </p:sp>
    </p:spTree>
    <p:extLst>
      <p:ext uri="{BB962C8B-B14F-4D97-AF65-F5344CB8AC3E}">
        <p14:creationId xmlns:p14="http://schemas.microsoft.com/office/powerpoint/2010/main" val="2608343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3</a:t>
            </a:fld>
            <a:endParaRPr lang="en-GB" altLang="en-US" dirty="0"/>
          </a:p>
        </p:txBody>
      </p:sp>
    </p:spTree>
    <p:extLst>
      <p:ext uri="{BB962C8B-B14F-4D97-AF65-F5344CB8AC3E}">
        <p14:creationId xmlns:p14="http://schemas.microsoft.com/office/powerpoint/2010/main" val="3452464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hape 78"/>
          <p:cNvSpPr>
            <a:spLocks noGrp="1" noRot="1" noChangeAspect="1" noTextEdit="1"/>
          </p:cNvSpPr>
          <p:nvPr>
            <p:ph type="sldImg"/>
          </p:nvPr>
        </p:nvSpPr>
        <p:spPr/>
      </p:sp>
      <p:sp>
        <p:nvSpPr>
          <p:cNvPr id="46083" name="Shape 79"/>
          <p:cNvSpPr>
            <a:spLocks noGrp="1"/>
          </p:cNvSpPr>
          <p:nvPr>
            <p:ph type="body" sz="quarter" idx="1"/>
          </p:nvPr>
        </p:nvSpPr>
        <p:spPr/>
        <p:txBody>
          <a:bodyPr/>
          <a:lstStyle/>
          <a:p>
            <a:pPr defTabSz="914400" eaLnBrk="1" hangingPunct="1">
              <a:lnSpc>
                <a:spcPct val="100000"/>
              </a:lnSpc>
              <a:spcBef>
                <a:spcPts val="400"/>
              </a:spcBef>
            </a:pPr>
            <a:endParaRPr lang="en-US" altLang="en-US" sz="1200" dirty="0">
              <a:solidFill>
                <a:srgbClr val="000000"/>
              </a:solidFill>
              <a:latin typeface="Calibri" charset="0"/>
              <a:ea typeface="ＭＳ Ｐゴシック" charset="-128"/>
              <a:sym typeface="Calibri" charset="0"/>
            </a:endParaRPr>
          </a:p>
        </p:txBody>
      </p:sp>
    </p:spTree>
    <p:extLst>
      <p:ext uri="{BB962C8B-B14F-4D97-AF65-F5344CB8AC3E}">
        <p14:creationId xmlns:p14="http://schemas.microsoft.com/office/powerpoint/2010/main" val="423555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16</a:t>
            </a:fld>
            <a:endParaRPr lang="en-GB" altLang="en-US" dirty="0"/>
          </a:p>
        </p:txBody>
      </p:sp>
    </p:spTree>
    <p:extLst>
      <p:ext uri="{BB962C8B-B14F-4D97-AF65-F5344CB8AC3E}">
        <p14:creationId xmlns:p14="http://schemas.microsoft.com/office/powerpoint/2010/main" val="2602311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hape 78"/>
          <p:cNvSpPr>
            <a:spLocks noGrp="1" noRot="1" noChangeAspect="1"/>
          </p:cNvSpPr>
          <p:nvPr>
            <p:ph type="sldImg"/>
          </p:nvPr>
        </p:nvSpPr>
        <p:spPr/>
      </p:sp>
      <p:sp>
        <p:nvSpPr>
          <p:cNvPr id="50178" name="Shape 79"/>
          <p:cNvSpPr>
            <a:spLocks noGrp="1"/>
          </p:cNvSpPr>
          <p:nvPr>
            <p:ph type="body" sz="quarter" idx="1"/>
          </p:nvPr>
        </p:nvSpPr>
        <p:spPr/>
        <p:txBody>
          <a:bodyPr/>
          <a:lstStyle/>
          <a:p>
            <a:r>
              <a:rPr lang="en-US" sz="2400" u="sng" dirty="0">
                <a:solidFill>
                  <a:schemeClr val="tx1"/>
                </a:solidFill>
                <a:effectLst/>
                <a:latin typeface="+mj-lt"/>
                <a:ea typeface="ＭＳ Ｐゴシック" charset="0"/>
                <a:cs typeface="+mj-cs"/>
                <a:sym typeface="Avenir Roman" charset="0"/>
              </a:rPr>
              <a:t>Introduction:</a:t>
            </a:r>
          </a:p>
          <a:p>
            <a:endParaRPr lang="en-US" sz="2400" u="sng" dirty="0">
              <a:solidFill>
                <a:schemeClr val="tx1"/>
              </a:solidFill>
              <a:effectLst/>
              <a:latin typeface="+mj-lt"/>
              <a:ea typeface="ＭＳ Ｐゴシック" charset="0"/>
              <a:cs typeface="+mj-cs"/>
              <a:sym typeface="Avenir Roman"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AU" sz="1200" kern="1200" dirty="0">
                <a:solidFill>
                  <a:schemeClr val="tx1"/>
                </a:solidFill>
                <a:effectLst/>
                <a:latin typeface="+mn-lt"/>
                <a:ea typeface="ＭＳ Ｐゴシック" charset="-128"/>
                <a:cs typeface="+mn-cs"/>
              </a:rPr>
              <a:t>Privacy is an essential enabling right which underpins an individual’s autonomy, dignity, personal security, and freedom of expression. </a:t>
            </a:r>
            <a:r>
              <a:rPr lang="en-US" sz="2400" dirty="0">
                <a:solidFill>
                  <a:schemeClr val="tx1"/>
                </a:solidFill>
                <a:effectLst/>
                <a:latin typeface="+mj-lt"/>
                <a:ea typeface="ＭＳ Ｐゴシック" charset="0"/>
                <a:cs typeface="+mj-cs"/>
                <a:sym typeface="Avenir Roman" charset="0"/>
              </a:rPr>
              <a:t>However, there is no universally agreed definition of privacy. In the online context, a common understanding of privacy is: </a:t>
            </a:r>
          </a:p>
          <a:p>
            <a:endParaRPr lang="en-US" sz="2400" i="1" dirty="0">
              <a:solidFill>
                <a:schemeClr val="tx1"/>
              </a:solidFill>
              <a:effectLst/>
              <a:latin typeface="+mj-lt"/>
              <a:ea typeface="ＭＳ Ｐゴシック" charset="0"/>
              <a:cs typeface="+mj-cs"/>
              <a:sym typeface="Avenir Roman" charset="0"/>
            </a:endParaRPr>
          </a:p>
          <a:p>
            <a:r>
              <a:rPr lang="en-US" sz="2400" i="1" dirty="0">
                <a:solidFill>
                  <a:schemeClr val="tx1"/>
                </a:solidFill>
                <a:effectLst/>
                <a:latin typeface="+mj-lt"/>
                <a:ea typeface="ＭＳ Ｐゴシック" charset="0"/>
                <a:cs typeface="+mj-cs"/>
                <a:sym typeface="Avenir Roman" charset="0"/>
              </a:rPr>
              <a:t>	“The </a:t>
            </a:r>
            <a:r>
              <a:rPr lang="en-AU" sz="1200" i="1" kern="1200" dirty="0">
                <a:solidFill>
                  <a:schemeClr val="tx1"/>
                </a:solidFill>
                <a:effectLst/>
                <a:latin typeface="+mn-lt"/>
                <a:ea typeface="ＭＳ Ｐゴシック" charset="-128"/>
                <a:cs typeface="+mn-cs"/>
              </a:rPr>
              <a:t>right to control when, how, and to what extent personal data is shared with others</a:t>
            </a:r>
            <a:r>
              <a:rPr lang="en-US" sz="2400" i="1" dirty="0">
                <a:solidFill>
                  <a:schemeClr val="tx1"/>
                </a:solidFill>
                <a:effectLst/>
                <a:latin typeface="+mj-lt"/>
                <a:ea typeface="ＭＳ Ｐゴシック" charset="0"/>
                <a:cs typeface="+mj-cs"/>
                <a:sym typeface="Avenir Roman" charset="0"/>
              </a:rPr>
              <a:t>.”</a:t>
            </a:r>
            <a:endParaRPr lang="en-US" sz="2400" u="none" dirty="0">
              <a:solidFill>
                <a:schemeClr val="tx1"/>
              </a:solidFill>
              <a:effectLst/>
              <a:latin typeface="+mj-lt"/>
              <a:ea typeface="ＭＳ Ｐゴシック" charset="0"/>
              <a:cs typeface="+mj-cs"/>
              <a:sym typeface="Avenir Roman" charset="0"/>
            </a:endParaRPr>
          </a:p>
          <a:p>
            <a:endParaRPr lang="en-US" sz="2400" dirty="0">
              <a:solidFill>
                <a:schemeClr val="tx1"/>
              </a:solidFill>
              <a:effectLst/>
              <a:latin typeface="+mj-lt"/>
              <a:ea typeface="ＭＳ Ｐゴシック" charset="0"/>
              <a:cs typeface="+mj-cs"/>
              <a:sym typeface="Avenir Roman" charset="0"/>
            </a:endParaRPr>
          </a:p>
          <a:p>
            <a:r>
              <a:rPr lang="en-US" sz="2400" dirty="0">
                <a:solidFill>
                  <a:schemeClr val="tx1"/>
                </a:solidFill>
                <a:effectLst/>
                <a:latin typeface="+mj-lt"/>
                <a:ea typeface="ＭＳ Ｐゴシック" charset="0"/>
                <a:cs typeface="+mj-cs"/>
                <a:sym typeface="Avenir Roman" charset="0"/>
              </a:rPr>
              <a:t>However, our privacy online </a:t>
            </a:r>
            <a:r>
              <a:rPr lang="en-US" sz="2400" u="none" dirty="0">
                <a:solidFill>
                  <a:schemeClr val="tx1"/>
                </a:solidFill>
                <a:effectLst/>
                <a:latin typeface="+mj-lt"/>
                <a:ea typeface="ＭＳ Ｐゴシック" charset="0"/>
                <a:cs typeface="+mj-cs"/>
                <a:sym typeface="Avenir Roman" charset="0"/>
              </a:rPr>
              <a:t>is </a:t>
            </a:r>
            <a:r>
              <a:rPr lang="en-US" sz="2400" u="none" dirty="0">
                <a:solidFill>
                  <a:srgbClr val="FF0000"/>
                </a:solidFill>
                <a:effectLst/>
                <a:latin typeface="+mj-lt"/>
                <a:ea typeface="ＭＳ Ｐゴシック" charset="0"/>
                <a:cs typeface="+mj-cs"/>
                <a:sym typeface="Avenir Roman" charset="0"/>
              </a:rPr>
              <a:t>at risk</a:t>
            </a:r>
            <a:r>
              <a:rPr lang="en-US" sz="2400" u="none" baseline="0" dirty="0">
                <a:solidFill>
                  <a:srgbClr val="FF0000"/>
                </a:solidFill>
                <a:effectLst/>
                <a:latin typeface="+mj-lt"/>
                <a:ea typeface="ＭＳ Ｐゴシック" charset="0"/>
                <a:cs typeface="+mj-cs"/>
                <a:sym typeface="Avenir Roman" charset="0"/>
              </a:rPr>
              <a:t> </a:t>
            </a:r>
            <a:r>
              <a:rPr lang="en-US" sz="2400" dirty="0">
                <a:solidFill>
                  <a:schemeClr val="tx1"/>
                </a:solidFill>
                <a:effectLst/>
                <a:latin typeface="+mj-lt"/>
                <a:ea typeface="ＭＳ Ｐゴシック" charset="0"/>
                <a:cs typeface="+mj-cs"/>
                <a:sym typeface="Avenir Roman" charset="0"/>
              </a:rPr>
              <a:t>of being undermined. </a:t>
            </a:r>
            <a:r>
              <a:rPr lang="en-US" sz="2400" u="none" strike="noStrike" dirty="0">
                <a:solidFill>
                  <a:schemeClr val="tx1"/>
                </a:solidFill>
                <a:effectLst/>
                <a:latin typeface="+mj-lt"/>
                <a:ea typeface="ＭＳ Ｐゴシック" charset="0"/>
                <a:cs typeface="+mj-cs"/>
                <a:sym typeface="Avenir Roman" charset="0"/>
              </a:rPr>
              <a:t>T</a:t>
            </a:r>
            <a:r>
              <a:rPr lang="en-US" sz="2400" u="none" dirty="0">
                <a:solidFill>
                  <a:schemeClr val="tx1"/>
                </a:solidFill>
                <a:effectLst/>
                <a:latin typeface="+mj-lt"/>
                <a:ea typeface="ＭＳ Ｐゴシック" charset="0"/>
                <a:cs typeface="+mj-cs"/>
                <a:sym typeface="Avenir Roman" charset="0"/>
              </a:rPr>
              <a:t>o</a:t>
            </a:r>
            <a:r>
              <a:rPr lang="en-US" sz="2400" dirty="0">
                <a:solidFill>
                  <a:schemeClr val="tx1"/>
                </a:solidFill>
                <a:effectLst/>
                <a:latin typeface="+mj-lt"/>
                <a:ea typeface="ＭＳ Ｐゴシック" charset="0"/>
                <a:cs typeface="+mj-cs"/>
                <a:sym typeface="Avenir Roman" charset="0"/>
              </a:rPr>
              <a:t> protect and foster online privacy, we need to:</a:t>
            </a:r>
          </a:p>
          <a:p>
            <a:endParaRPr lang="en-US" sz="2400" dirty="0">
              <a:solidFill>
                <a:schemeClr val="tx1"/>
              </a:solidFill>
              <a:effectLst/>
              <a:latin typeface="+mj-lt"/>
              <a:ea typeface="ＭＳ Ｐゴシック" charset="0"/>
              <a:cs typeface="+mj-cs"/>
              <a:sym typeface="Avenir Roman" charset="0"/>
            </a:endParaRPr>
          </a:p>
          <a:p>
            <a:pPr marL="342900" marR="0" indent="-342900" algn="l" defTabSz="457200" rtl="0" eaLnBrk="0" fontAlgn="base" latinLnBrk="0" hangingPunct="0">
              <a:lnSpc>
                <a:spcPct val="125000"/>
              </a:lnSpc>
              <a:spcBef>
                <a:spcPct val="30000"/>
              </a:spcBef>
              <a:spcAft>
                <a:spcPct val="0"/>
              </a:spcAft>
              <a:buClrTx/>
              <a:buSzTx/>
              <a:buFont typeface="Arial" charset="0"/>
              <a:buChar char="•"/>
              <a:tabLst/>
              <a:defRPr/>
            </a:pPr>
            <a:r>
              <a:rPr lang="en-US" sz="2400" dirty="0">
                <a:solidFill>
                  <a:schemeClr val="tx1"/>
                </a:solidFill>
                <a:effectLst/>
                <a:latin typeface="+mj-lt"/>
                <a:ea typeface="ＭＳ Ｐゴシック" charset="0"/>
                <a:cs typeface="+mj-cs"/>
                <a:sym typeface="Avenir Roman" charset="0"/>
              </a:rPr>
              <a:t>Promote strong, technology-neutral data privacy laws, </a:t>
            </a:r>
          </a:p>
          <a:p>
            <a:pPr marL="342900" marR="0" indent="-342900" algn="l" defTabSz="457200" rtl="0" eaLnBrk="0" fontAlgn="base" latinLnBrk="0" hangingPunct="0">
              <a:lnSpc>
                <a:spcPct val="125000"/>
              </a:lnSpc>
              <a:spcBef>
                <a:spcPct val="30000"/>
              </a:spcBef>
              <a:spcAft>
                <a:spcPct val="0"/>
              </a:spcAft>
              <a:buClrTx/>
              <a:buSzTx/>
              <a:buFont typeface="Arial" charset="0"/>
              <a:buChar char="•"/>
              <a:tabLst/>
              <a:defRPr/>
            </a:pPr>
            <a:r>
              <a:rPr lang="en-US" sz="2400" dirty="0">
                <a:solidFill>
                  <a:schemeClr val="tx1"/>
                </a:solidFill>
                <a:effectLst/>
                <a:latin typeface="+mj-lt"/>
                <a:ea typeface="ＭＳ Ｐゴシック" charset="0"/>
                <a:cs typeface="+mj-cs"/>
                <a:sym typeface="Avenir Roman" charset="0"/>
              </a:rPr>
              <a:t>Privacy-by-design principles, and </a:t>
            </a:r>
          </a:p>
          <a:p>
            <a:pPr marL="342900" marR="0" indent="-342900" algn="l" defTabSz="457200" rtl="0" eaLnBrk="0" fontAlgn="base" latinLnBrk="0" hangingPunct="0">
              <a:lnSpc>
                <a:spcPct val="125000"/>
              </a:lnSpc>
              <a:spcBef>
                <a:spcPct val="30000"/>
              </a:spcBef>
              <a:spcAft>
                <a:spcPct val="0"/>
              </a:spcAft>
              <a:buClrTx/>
              <a:buSzTx/>
              <a:buFont typeface="Arial" charset="0"/>
              <a:buChar char="•"/>
              <a:tabLst/>
              <a:defRPr/>
            </a:pPr>
            <a:r>
              <a:rPr lang="en-US" sz="2400" dirty="0">
                <a:solidFill>
                  <a:schemeClr val="tx1"/>
                </a:solidFill>
                <a:effectLst/>
                <a:latin typeface="+mj-lt"/>
                <a:ea typeface="ＭＳ Ｐゴシック" charset="0"/>
                <a:cs typeface="+mj-cs"/>
                <a:sym typeface="Avenir Roman" charset="0"/>
              </a:rPr>
              <a:t>Ethical data collection and handling principles.</a:t>
            </a:r>
            <a:endParaRPr lang="en-US" sz="1200" dirty="0"/>
          </a:p>
        </p:txBody>
      </p:sp>
    </p:spTree>
    <p:extLst>
      <p:ext uri="{BB962C8B-B14F-4D97-AF65-F5344CB8AC3E}">
        <p14:creationId xmlns:p14="http://schemas.microsoft.com/office/powerpoint/2010/main" val="1069707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21</a:t>
            </a:fld>
            <a:endParaRPr lang="en-GB" altLang="en-US" dirty="0"/>
          </a:p>
        </p:txBody>
      </p:sp>
    </p:spTree>
    <p:extLst>
      <p:ext uri="{BB962C8B-B14F-4D97-AF65-F5344CB8AC3E}">
        <p14:creationId xmlns:p14="http://schemas.microsoft.com/office/powerpoint/2010/main" val="3235916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hape 78"/>
          <p:cNvSpPr>
            <a:spLocks noGrp="1" noRot="1" noChangeAspect="1"/>
          </p:cNvSpPr>
          <p:nvPr>
            <p:ph type="sldImg"/>
          </p:nvPr>
        </p:nvSpPr>
        <p:spPr/>
      </p:sp>
      <p:sp>
        <p:nvSpPr>
          <p:cNvPr id="50178" name="Shape 79"/>
          <p:cNvSpPr>
            <a:spLocks noGrp="1"/>
          </p:cNvSpPr>
          <p:nvPr>
            <p:ph type="body" sz="quarter" idx="1"/>
          </p:nvPr>
        </p:nvSpPr>
        <p:spPr/>
        <p:txBody>
          <a:bodyPr/>
          <a:lstStyle/>
          <a:p>
            <a:r>
              <a:rPr lang="en-US" sz="2400" u="sng" dirty="0">
                <a:solidFill>
                  <a:schemeClr val="tx1"/>
                </a:solidFill>
                <a:effectLst/>
                <a:latin typeface="+mj-lt"/>
                <a:ea typeface="ＭＳ Ｐゴシック" charset="0"/>
                <a:cs typeface="+mj-cs"/>
                <a:sym typeface="Avenir Roman" charset="0"/>
              </a:rPr>
              <a:t>Introduction:</a:t>
            </a:r>
          </a:p>
          <a:p>
            <a:endParaRPr lang="en-US" sz="2400" u="sng" dirty="0">
              <a:solidFill>
                <a:schemeClr val="tx1"/>
              </a:solidFill>
              <a:effectLst/>
              <a:latin typeface="+mj-lt"/>
              <a:ea typeface="ＭＳ Ｐゴシック" charset="0"/>
              <a:cs typeface="+mj-cs"/>
              <a:sym typeface="Avenir Roman"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AU" sz="1200" kern="1200" dirty="0">
                <a:solidFill>
                  <a:schemeClr val="tx1"/>
                </a:solidFill>
                <a:effectLst/>
                <a:latin typeface="+mn-lt"/>
                <a:ea typeface="ＭＳ Ｐゴシック" charset="-128"/>
                <a:cs typeface="+mn-cs"/>
              </a:rPr>
              <a:t>Privacy is an essential enabling right which underpins an individual’s autonomy, dignity, personal security, and freedom of expression. </a:t>
            </a:r>
            <a:r>
              <a:rPr lang="en-US" sz="2400" dirty="0">
                <a:solidFill>
                  <a:schemeClr val="tx1"/>
                </a:solidFill>
                <a:effectLst/>
                <a:latin typeface="+mj-lt"/>
                <a:ea typeface="ＭＳ Ｐゴシック" charset="0"/>
                <a:cs typeface="+mj-cs"/>
                <a:sym typeface="Avenir Roman" charset="0"/>
              </a:rPr>
              <a:t>However, there is no universally agreed definition of privacy. In the online context, a common understanding of privacy is: </a:t>
            </a:r>
          </a:p>
          <a:p>
            <a:endParaRPr lang="en-US" sz="2400" i="1" dirty="0">
              <a:solidFill>
                <a:schemeClr val="tx1"/>
              </a:solidFill>
              <a:effectLst/>
              <a:latin typeface="+mj-lt"/>
              <a:ea typeface="ＭＳ Ｐゴシック" charset="0"/>
              <a:cs typeface="+mj-cs"/>
              <a:sym typeface="Avenir Roman" charset="0"/>
            </a:endParaRPr>
          </a:p>
          <a:p>
            <a:r>
              <a:rPr lang="en-US" sz="2400" i="1" dirty="0">
                <a:solidFill>
                  <a:schemeClr val="tx1"/>
                </a:solidFill>
                <a:effectLst/>
                <a:latin typeface="+mj-lt"/>
                <a:ea typeface="ＭＳ Ｐゴシック" charset="0"/>
                <a:cs typeface="+mj-cs"/>
                <a:sym typeface="Avenir Roman" charset="0"/>
              </a:rPr>
              <a:t>	“The </a:t>
            </a:r>
            <a:r>
              <a:rPr lang="en-AU" sz="1200" i="1" kern="1200" dirty="0">
                <a:solidFill>
                  <a:schemeClr val="tx1"/>
                </a:solidFill>
                <a:effectLst/>
                <a:latin typeface="+mn-lt"/>
                <a:ea typeface="ＭＳ Ｐゴシック" charset="-128"/>
                <a:cs typeface="+mn-cs"/>
              </a:rPr>
              <a:t>right to control when, how, and to what extent personal data is shared with others</a:t>
            </a:r>
            <a:r>
              <a:rPr lang="en-US" sz="2400" i="1" dirty="0">
                <a:solidFill>
                  <a:schemeClr val="tx1"/>
                </a:solidFill>
                <a:effectLst/>
                <a:latin typeface="+mj-lt"/>
                <a:ea typeface="ＭＳ Ｐゴシック" charset="0"/>
                <a:cs typeface="+mj-cs"/>
                <a:sym typeface="Avenir Roman" charset="0"/>
              </a:rPr>
              <a:t>.”</a:t>
            </a:r>
            <a:endParaRPr lang="en-US" sz="2400" u="none" dirty="0">
              <a:solidFill>
                <a:schemeClr val="tx1"/>
              </a:solidFill>
              <a:effectLst/>
              <a:latin typeface="+mj-lt"/>
              <a:ea typeface="ＭＳ Ｐゴシック" charset="0"/>
              <a:cs typeface="+mj-cs"/>
              <a:sym typeface="Avenir Roman" charset="0"/>
            </a:endParaRPr>
          </a:p>
          <a:p>
            <a:endParaRPr lang="en-US" sz="2400" dirty="0">
              <a:solidFill>
                <a:schemeClr val="tx1"/>
              </a:solidFill>
              <a:effectLst/>
              <a:latin typeface="+mj-lt"/>
              <a:ea typeface="ＭＳ Ｐゴシック" charset="0"/>
              <a:cs typeface="+mj-cs"/>
              <a:sym typeface="Avenir Roman" charset="0"/>
            </a:endParaRPr>
          </a:p>
          <a:p>
            <a:r>
              <a:rPr lang="en-US" sz="2400" dirty="0">
                <a:solidFill>
                  <a:schemeClr val="tx1"/>
                </a:solidFill>
                <a:effectLst/>
                <a:latin typeface="+mj-lt"/>
                <a:ea typeface="ＭＳ Ｐゴシック" charset="0"/>
                <a:cs typeface="+mj-cs"/>
                <a:sym typeface="Avenir Roman" charset="0"/>
              </a:rPr>
              <a:t>However, our privacy online </a:t>
            </a:r>
            <a:r>
              <a:rPr lang="en-US" sz="2400" u="none" dirty="0">
                <a:solidFill>
                  <a:schemeClr val="tx1"/>
                </a:solidFill>
                <a:effectLst/>
                <a:latin typeface="+mj-lt"/>
                <a:ea typeface="ＭＳ Ｐゴシック" charset="0"/>
                <a:cs typeface="+mj-cs"/>
                <a:sym typeface="Avenir Roman" charset="0"/>
              </a:rPr>
              <a:t>is </a:t>
            </a:r>
            <a:r>
              <a:rPr lang="en-US" sz="2400" u="none" dirty="0">
                <a:solidFill>
                  <a:srgbClr val="FF0000"/>
                </a:solidFill>
                <a:effectLst/>
                <a:latin typeface="+mj-lt"/>
                <a:ea typeface="ＭＳ Ｐゴシック" charset="0"/>
                <a:cs typeface="+mj-cs"/>
                <a:sym typeface="Avenir Roman" charset="0"/>
              </a:rPr>
              <a:t>at risk</a:t>
            </a:r>
            <a:r>
              <a:rPr lang="en-US" sz="2400" u="none" baseline="0" dirty="0">
                <a:solidFill>
                  <a:srgbClr val="FF0000"/>
                </a:solidFill>
                <a:effectLst/>
                <a:latin typeface="+mj-lt"/>
                <a:ea typeface="ＭＳ Ｐゴシック" charset="0"/>
                <a:cs typeface="+mj-cs"/>
                <a:sym typeface="Avenir Roman" charset="0"/>
              </a:rPr>
              <a:t> </a:t>
            </a:r>
            <a:r>
              <a:rPr lang="en-US" sz="2400" dirty="0">
                <a:solidFill>
                  <a:schemeClr val="tx1"/>
                </a:solidFill>
                <a:effectLst/>
                <a:latin typeface="+mj-lt"/>
                <a:ea typeface="ＭＳ Ｐゴシック" charset="0"/>
                <a:cs typeface="+mj-cs"/>
                <a:sym typeface="Avenir Roman" charset="0"/>
              </a:rPr>
              <a:t>of being undermined. </a:t>
            </a:r>
            <a:r>
              <a:rPr lang="en-US" sz="2400" u="none" strike="noStrike" dirty="0">
                <a:solidFill>
                  <a:schemeClr val="tx1"/>
                </a:solidFill>
                <a:effectLst/>
                <a:latin typeface="+mj-lt"/>
                <a:ea typeface="ＭＳ Ｐゴシック" charset="0"/>
                <a:cs typeface="+mj-cs"/>
                <a:sym typeface="Avenir Roman" charset="0"/>
              </a:rPr>
              <a:t>T</a:t>
            </a:r>
            <a:r>
              <a:rPr lang="en-US" sz="2400" u="none" dirty="0">
                <a:solidFill>
                  <a:schemeClr val="tx1"/>
                </a:solidFill>
                <a:effectLst/>
                <a:latin typeface="+mj-lt"/>
                <a:ea typeface="ＭＳ Ｐゴシック" charset="0"/>
                <a:cs typeface="+mj-cs"/>
                <a:sym typeface="Avenir Roman" charset="0"/>
              </a:rPr>
              <a:t>o</a:t>
            </a:r>
            <a:r>
              <a:rPr lang="en-US" sz="2400" dirty="0">
                <a:solidFill>
                  <a:schemeClr val="tx1"/>
                </a:solidFill>
                <a:effectLst/>
                <a:latin typeface="+mj-lt"/>
                <a:ea typeface="ＭＳ Ｐゴシック" charset="0"/>
                <a:cs typeface="+mj-cs"/>
                <a:sym typeface="Avenir Roman" charset="0"/>
              </a:rPr>
              <a:t> protect and foster online privacy, we need to:</a:t>
            </a:r>
          </a:p>
          <a:p>
            <a:endParaRPr lang="en-US" sz="2400" dirty="0">
              <a:solidFill>
                <a:schemeClr val="tx1"/>
              </a:solidFill>
              <a:effectLst/>
              <a:latin typeface="+mj-lt"/>
              <a:ea typeface="ＭＳ Ｐゴシック" charset="0"/>
              <a:cs typeface="+mj-cs"/>
              <a:sym typeface="Avenir Roman" charset="0"/>
            </a:endParaRPr>
          </a:p>
          <a:p>
            <a:pPr marL="342900" marR="0" indent="-342900" algn="l" defTabSz="457200" rtl="0" eaLnBrk="0" fontAlgn="base" latinLnBrk="0" hangingPunct="0">
              <a:lnSpc>
                <a:spcPct val="125000"/>
              </a:lnSpc>
              <a:spcBef>
                <a:spcPct val="30000"/>
              </a:spcBef>
              <a:spcAft>
                <a:spcPct val="0"/>
              </a:spcAft>
              <a:buClrTx/>
              <a:buSzTx/>
              <a:buFont typeface="Arial" charset="0"/>
              <a:buChar char="•"/>
              <a:tabLst/>
              <a:defRPr/>
            </a:pPr>
            <a:r>
              <a:rPr lang="en-US" sz="2400" dirty="0">
                <a:solidFill>
                  <a:schemeClr val="tx1"/>
                </a:solidFill>
                <a:effectLst/>
                <a:latin typeface="+mj-lt"/>
                <a:ea typeface="ＭＳ Ｐゴシック" charset="0"/>
                <a:cs typeface="+mj-cs"/>
                <a:sym typeface="Avenir Roman" charset="0"/>
              </a:rPr>
              <a:t>Promote strong, technology-neutral data privacy laws, </a:t>
            </a:r>
          </a:p>
          <a:p>
            <a:pPr marL="342900" marR="0" indent="-342900" algn="l" defTabSz="457200" rtl="0" eaLnBrk="0" fontAlgn="base" latinLnBrk="0" hangingPunct="0">
              <a:lnSpc>
                <a:spcPct val="125000"/>
              </a:lnSpc>
              <a:spcBef>
                <a:spcPct val="30000"/>
              </a:spcBef>
              <a:spcAft>
                <a:spcPct val="0"/>
              </a:spcAft>
              <a:buClrTx/>
              <a:buSzTx/>
              <a:buFont typeface="Arial" charset="0"/>
              <a:buChar char="•"/>
              <a:tabLst/>
              <a:defRPr/>
            </a:pPr>
            <a:r>
              <a:rPr lang="en-US" sz="2400" dirty="0">
                <a:solidFill>
                  <a:schemeClr val="tx1"/>
                </a:solidFill>
                <a:effectLst/>
                <a:latin typeface="+mj-lt"/>
                <a:ea typeface="ＭＳ Ｐゴシック" charset="0"/>
                <a:cs typeface="+mj-cs"/>
                <a:sym typeface="Avenir Roman" charset="0"/>
              </a:rPr>
              <a:t>Privacy-by-design principles, and </a:t>
            </a:r>
          </a:p>
          <a:p>
            <a:pPr marL="342900" marR="0" indent="-342900" algn="l" defTabSz="457200" rtl="0" eaLnBrk="0" fontAlgn="base" latinLnBrk="0" hangingPunct="0">
              <a:lnSpc>
                <a:spcPct val="125000"/>
              </a:lnSpc>
              <a:spcBef>
                <a:spcPct val="30000"/>
              </a:spcBef>
              <a:spcAft>
                <a:spcPct val="0"/>
              </a:spcAft>
              <a:buClrTx/>
              <a:buSzTx/>
              <a:buFont typeface="Arial" charset="0"/>
              <a:buChar char="•"/>
              <a:tabLst/>
              <a:defRPr/>
            </a:pPr>
            <a:r>
              <a:rPr lang="en-US" sz="2400" dirty="0">
                <a:solidFill>
                  <a:schemeClr val="tx1"/>
                </a:solidFill>
                <a:effectLst/>
                <a:latin typeface="+mj-lt"/>
                <a:ea typeface="ＭＳ Ｐゴシック" charset="0"/>
                <a:cs typeface="+mj-cs"/>
                <a:sym typeface="Avenir Roman" charset="0"/>
              </a:rPr>
              <a:t>Ethical data collection and handling principles.</a:t>
            </a:r>
            <a:endParaRPr lang="en-US" sz="1200" dirty="0"/>
          </a:p>
        </p:txBody>
      </p:sp>
    </p:spTree>
    <p:extLst>
      <p:ext uri="{BB962C8B-B14F-4D97-AF65-F5344CB8AC3E}">
        <p14:creationId xmlns:p14="http://schemas.microsoft.com/office/powerpoint/2010/main" val="1110094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0" i="0" u="sng" kern="1200" baseline="0" dirty="0">
                <a:solidFill>
                  <a:schemeClr val="tx1"/>
                </a:solidFill>
                <a:latin typeface="+mn-lt"/>
                <a:ea typeface="ＭＳ Ｐゴシック" charset="0"/>
                <a:cs typeface="+mn-cs"/>
                <a:sym typeface="Avenir Roman" charset="0"/>
              </a:rPr>
              <a:t>Thank You:</a:t>
            </a:r>
          </a:p>
          <a:p>
            <a:endParaRPr lang="en-US" sz="800" b="0" i="0" u="sng" kern="1200" baseline="0" dirty="0">
              <a:solidFill>
                <a:schemeClr val="tx1"/>
              </a:solidFill>
              <a:latin typeface="+mn-lt"/>
              <a:ea typeface="ＭＳ Ｐゴシック" charset="0"/>
              <a:cs typeface="+mn-cs"/>
              <a:sym typeface="Avenir Roman" charset="0"/>
            </a:endParaRPr>
          </a:p>
          <a:p>
            <a:r>
              <a:rPr lang="en-US" sz="800" b="0" i="0" u="none" kern="1200" baseline="0" dirty="0">
                <a:solidFill>
                  <a:schemeClr val="tx1"/>
                </a:solidFill>
                <a:latin typeface="+mn-lt"/>
                <a:ea typeface="ＭＳ Ｐゴシック" charset="0"/>
                <a:cs typeface="+mn-cs"/>
                <a:sym typeface="Avenir Roman" charset="0"/>
              </a:rPr>
              <a:t>In today’s digital age, while there are beneficial economic and social opportunities that may arise from new uses of personal data, it is important that we address the</a:t>
            </a:r>
            <a:r>
              <a:rPr lang="en-US" sz="800" b="0" i="0" u="none" strike="sngStrike" kern="1200" baseline="0" dirty="0">
                <a:solidFill>
                  <a:schemeClr val="tx1"/>
                </a:solidFill>
                <a:latin typeface="+mn-lt"/>
                <a:ea typeface="ＭＳ Ｐゴシック" charset="0"/>
                <a:cs typeface="+mn-cs"/>
                <a:sym typeface="Avenir Roman" charset="0"/>
              </a:rPr>
              <a:t> </a:t>
            </a:r>
            <a:r>
              <a:rPr lang="en-US" sz="800" b="0" i="0" u="none" kern="1200" baseline="0" dirty="0">
                <a:solidFill>
                  <a:schemeClr val="tx1"/>
                </a:solidFill>
                <a:latin typeface="+mn-lt"/>
                <a:ea typeface="ＭＳ Ｐゴシック" charset="0"/>
                <a:cs typeface="+mn-cs"/>
                <a:sym typeface="Avenir Roman" charset="0"/>
              </a:rPr>
              <a:t>privacy challenges. </a:t>
            </a:r>
          </a:p>
          <a:p>
            <a:endParaRPr lang="en-US" sz="800" b="0" i="0" u="sng" kern="1200" baseline="0" dirty="0">
              <a:solidFill>
                <a:schemeClr val="tx1"/>
              </a:solidFill>
              <a:latin typeface="+mn-lt"/>
              <a:ea typeface="ＭＳ Ｐゴシック" charset="0"/>
              <a:cs typeface="+mn-cs"/>
              <a:sym typeface="Avenir Roman" charset="0"/>
            </a:endParaRPr>
          </a:p>
          <a:p>
            <a:pPr marL="0" marR="0" indent="0" algn="l" defTabSz="457200" rtl="0" eaLnBrk="0" fontAlgn="base" latinLnBrk="0" hangingPunct="0">
              <a:lnSpc>
                <a:spcPct val="125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mn-cs"/>
                <a:sym typeface="Avenir Roman" charset="0"/>
              </a:rPr>
              <a:t>The Internet Society has published a number of papers and additional content related to this issue</a:t>
            </a:r>
            <a:r>
              <a:rPr lang="en-US" sz="1200" u="none" kern="1200" dirty="0">
                <a:solidFill>
                  <a:schemeClr val="tx1"/>
                </a:solidFill>
                <a:effectLst/>
                <a:latin typeface="+mn-lt"/>
                <a:ea typeface="ＭＳ Ｐゴシック" charset="0"/>
                <a:cs typeface="+mn-cs"/>
                <a:sym typeface="Avenir Roman" charset="0"/>
              </a:rPr>
              <a:t>. A good starting point is the</a:t>
            </a:r>
            <a:r>
              <a:rPr lang="en-US" sz="1200" u="none" kern="1200" baseline="0" dirty="0">
                <a:solidFill>
                  <a:schemeClr val="tx1"/>
                </a:solidFill>
                <a:effectLst/>
                <a:latin typeface="+mn-lt"/>
                <a:ea typeface="ＭＳ Ｐゴシック" charset="0"/>
                <a:cs typeface="+mn-cs"/>
                <a:sym typeface="Avenir Roman" charset="0"/>
              </a:rPr>
              <a:t> Internet Society’s policy brief on this topic.</a:t>
            </a:r>
            <a:endParaRPr lang="en-US" sz="1200" strike="sngStrike" kern="1200" dirty="0">
              <a:solidFill>
                <a:schemeClr val="tx1"/>
              </a:solidFill>
              <a:effectLst/>
              <a:latin typeface="+mn-lt"/>
              <a:ea typeface="ＭＳ Ｐゴシック" charset="0"/>
              <a:cs typeface="+mn-cs"/>
              <a:sym typeface="Avenir Roman" charset="0"/>
            </a:endParaRPr>
          </a:p>
        </p:txBody>
      </p:sp>
      <p:sp>
        <p:nvSpPr>
          <p:cNvPr id="4" name="Slide Number Placeholder 3"/>
          <p:cNvSpPr>
            <a:spLocks noGrp="1"/>
          </p:cNvSpPr>
          <p:nvPr>
            <p:ph type="sldNum" sz="quarter" idx="10"/>
          </p:nvPr>
        </p:nvSpPr>
        <p:spPr/>
        <p:txBody>
          <a:bodyPr/>
          <a:lstStyle/>
          <a:p>
            <a:fld id="{B620D7F3-EDE1-C147-A04A-D4416A638280}" type="slidenum">
              <a:rPr lang="en-GB" altLang="en-US" smtClean="0"/>
              <a:pPr/>
              <a:t>23</a:t>
            </a:fld>
            <a:endParaRPr lang="en-GB" altLang="en-US" dirty="0"/>
          </a:p>
        </p:txBody>
      </p:sp>
    </p:spTree>
    <p:extLst>
      <p:ext uri="{BB962C8B-B14F-4D97-AF65-F5344CB8AC3E}">
        <p14:creationId xmlns:p14="http://schemas.microsoft.com/office/powerpoint/2010/main" val="6772058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 Blue templat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10358438" y="6246813"/>
            <a:ext cx="1519237" cy="123825"/>
          </a:xfrm>
          <a:prstGeom prst="rect">
            <a:avLst/>
          </a:prstGeom>
          <a:noFill/>
        </p:spPr>
        <p:txBody>
          <a:bodyPr lIns="0" tIns="0" rIns="0" bIns="0">
            <a:spAutoFit/>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r>
              <a:rPr lang="en-GB" altLang="en-US" sz="800" dirty="0">
                <a:solidFill>
                  <a:srgbClr val="EEF2EC"/>
                </a:solidFill>
              </a:rPr>
              <a:t>Internet Society © 1992–2018</a:t>
            </a:r>
          </a:p>
        </p:txBody>
      </p:sp>
      <p:pic>
        <p:nvPicPr>
          <p:cNvPr id="7"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29813" y="2970213"/>
            <a:ext cx="1728787"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39999" y="3355200"/>
            <a:ext cx="11109600" cy="456728"/>
          </a:xfrm>
        </p:spPr>
        <p:txBody>
          <a:bodyPr wrap="square">
            <a:spAutoFit/>
          </a:bodyPr>
          <a:lstStyle>
            <a:lvl1pPr>
              <a:defRPr lang="en-GB" sz="2800" dirty="0">
                <a:solidFill>
                  <a:schemeClr val="tx2"/>
                </a:solidFill>
                <a:latin typeface="+mn-lt"/>
                <a:ea typeface="+mj-ea"/>
                <a:cs typeface="+mj-cs"/>
              </a:defRPr>
            </a:lvl1pPr>
          </a:lstStyle>
          <a:p>
            <a:pPr lvl="0"/>
            <a:r>
              <a:rPr lang="en-US"/>
              <a:t>Click to edit Master subtitle style</a:t>
            </a:r>
            <a:endParaRPr lang="en-GB" dirty="0"/>
          </a:p>
        </p:txBody>
      </p:sp>
      <p:sp>
        <p:nvSpPr>
          <p:cNvPr id="2" name="Title 1"/>
          <p:cNvSpPr>
            <a:spLocks noGrp="1"/>
          </p:cNvSpPr>
          <p:nvPr>
            <p:ph type="ctrTitle"/>
          </p:nvPr>
        </p:nvSpPr>
        <p:spPr>
          <a:xfrm>
            <a:off x="540000" y="2856637"/>
            <a:ext cx="11109600" cy="503215"/>
          </a:xfrm>
        </p:spPr>
        <p:txBody>
          <a:bodyPr/>
          <a:lstStyle>
            <a:lvl1pPr algn="l">
              <a:lnSpc>
                <a:spcPct val="109000"/>
              </a:lnSpc>
              <a:defRPr sz="3200">
                <a:solidFill>
                  <a:srgbClr val="EEF2EC"/>
                </a:solidFill>
              </a:defRPr>
            </a:lvl1pPr>
          </a:lstStyle>
          <a:p>
            <a:r>
              <a:rPr lang="en-US"/>
              <a:t>Click to edit Master title style</a:t>
            </a:r>
            <a:endParaRPr lang="en-GB" dirty="0"/>
          </a:p>
        </p:txBody>
      </p:sp>
      <p:sp>
        <p:nvSpPr>
          <p:cNvPr id="10" name="Text Placeholder 9"/>
          <p:cNvSpPr>
            <a:spLocks noGrp="1"/>
          </p:cNvSpPr>
          <p:nvPr>
            <p:ph type="body" sz="quarter" idx="10"/>
          </p:nvPr>
        </p:nvSpPr>
        <p:spPr>
          <a:xfrm>
            <a:off x="540000" y="5605544"/>
            <a:ext cx="4097551" cy="902123"/>
          </a:xfrm>
        </p:spPr>
        <p:txBody>
          <a:bodyPr/>
          <a:lstStyle>
            <a:lvl1pPr marL="0" indent="0">
              <a:lnSpc>
                <a:spcPct val="117000"/>
              </a:lnSpc>
              <a:buFont typeface="Arial" charset="0"/>
              <a:buNone/>
              <a:defRPr sz="1500">
                <a:solidFill>
                  <a:srgbClr val="EEF2EC"/>
                </a:solidFill>
              </a:defRPr>
            </a:lvl1pPr>
            <a:lvl2pPr marL="0" indent="0">
              <a:lnSpc>
                <a:spcPct val="117000"/>
              </a:lnSpc>
              <a:buFont typeface="Arial" charset="0"/>
              <a:buNone/>
              <a:defRPr sz="1500">
                <a:solidFill>
                  <a:srgbClr val="EEF2EC"/>
                </a:solidFill>
              </a:defRPr>
            </a:lvl2pPr>
            <a:lvl3pPr marL="0" indent="0">
              <a:lnSpc>
                <a:spcPct val="117000"/>
              </a:lnSpc>
              <a:buNone/>
              <a:defRPr sz="1500">
                <a:solidFill>
                  <a:schemeClr val="tx2"/>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p:txBody>
      </p:sp>
      <p:sp>
        <p:nvSpPr>
          <p:cNvPr id="15" name="Text Placeholder 9"/>
          <p:cNvSpPr>
            <a:spLocks noGrp="1"/>
          </p:cNvSpPr>
          <p:nvPr>
            <p:ph type="body" sz="quarter" idx="11"/>
          </p:nvPr>
        </p:nvSpPr>
        <p:spPr>
          <a:xfrm>
            <a:off x="540000" y="573969"/>
            <a:ext cx="4097551" cy="270074"/>
          </a:xfrm>
        </p:spPr>
        <p:txBody>
          <a:bodyPr>
            <a:spAutoFit/>
          </a:bodyPr>
          <a:lstStyle>
            <a:lvl1pPr marL="0" indent="0">
              <a:lnSpc>
                <a:spcPct val="117000"/>
              </a:lnSpc>
              <a:buFont typeface="Arial" charset="0"/>
              <a:buNone/>
              <a:defRPr sz="1500">
                <a:solidFill>
                  <a:srgbClr val="EEF2EC"/>
                </a:solidFill>
                <a:latin typeface="+mn-lt"/>
              </a:defRPr>
            </a:lvl1pPr>
            <a:lvl2pPr marL="0" indent="0">
              <a:lnSpc>
                <a:spcPct val="117000"/>
              </a:lnSpc>
              <a:buFont typeface="Arial" charset="0"/>
              <a:buNone/>
              <a:defRPr sz="1500">
                <a:solidFill>
                  <a:srgbClr val="EEF2EC"/>
                </a:solidFill>
              </a:defRPr>
            </a:lvl2pPr>
            <a:lvl3pPr marL="0" indent="0">
              <a:lnSpc>
                <a:spcPct val="117000"/>
              </a:lnSpc>
              <a:buNone/>
              <a:defRPr sz="1500">
                <a:solidFill>
                  <a:schemeClr val="tx2"/>
                </a:solidFill>
              </a:defRPr>
            </a:lvl3pPr>
            <a:lvl4pPr>
              <a:defRPr>
                <a:solidFill>
                  <a:srgbClr val="FFFFFF"/>
                </a:solidFill>
              </a:defRPr>
            </a:lvl4pPr>
            <a:lvl5pPr>
              <a:defRPr>
                <a:solidFill>
                  <a:srgbClr val="FFFFFF"/>
                </a:solidFill>
              </a:defRPr>
            </a:lvl5pPr>
          </a:lstStyle>
          <a:p>
            <a:pPr lvl="0"/>
            <a:r>
              <a:rPr lang="en-US"/>
              <a:t>Click to edit Master text styles</a:t>
            </a:r>
          </a:p>
        </p:txBody>
      </p:sp>
    </p:spTree>
    <p:extLst>
      <p:ext uri="{BB962C8B-B14F-4D97-AF65-F5344CB8AC3E}">
        <p14:creationId xmlns:p14="http://schemas.microsoft.com/office/powerpoint/2010/main" val="18825360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umn – Text + large image – Blue template">
    <p:spTree>
      <p:nvGrpSpPr>
        <p:cNvPr id="1" name=""/>
        <p:cNvGrpSpPr/>
        <p:nvPr/>
      </p:nvGrpSpPr>
      <p:grpSpPr>
        <a:xfrm>
          <a:off x="0" y="0"/>
          <a:ext cx="0" cy="0"/>
          <a:chOff x="0" y="0"/>
          <a:chExt cx="0" cy="0"/>
        </a:xfrm>
      </p:grpSpPr>
      <p:sp>
        <p:nvSpPr>
          <p:cNvPr id="5" name="Picture Placeholder 4"/>
          <p:cNvSpPr>
            <a:spLocks noGrp="1"/>
          </p:cNvSpPr>
          <p:nvPr>
            <p:ph type="pic" sz="quarter" idx="19"/>
          </p:nvPr>
        </p:nvSpPr>
        <p:spPr>
          <a:xfrm>
            <a:off x="6168855" y="0"/>
            <a:ext cx="6023145" cy="6857999"/>
          </a:xfrm>
        </p:spPr>
        <p:txBody>
          <a:bodyPr/>
          <a:lstStyle/>
          <a:p>
            <a:pPr lvl="0"/>
            <a:r>
              <a:rPr lang="en-US" noProof="0"/>
              <a:t>Drag picture to placeholder or click icon to add</a:t>
            </a:r>
            <a:endParaRPr lang="en-GB" noProof="0" dirty="0"/>
          </a:p>
        </p:txBody>
      </p:sp>
      <p:sp>
        <p:nvSpPr>
          <p:cNvPr id="2" name="Title 1"/>
          <p:cNvSpPr>
            <a:spLocks noGrp="1"/>
          </p:cNvSpPr>
          <p:nvPr>
            <p:ph type="title"/>
          </p:nvPr>
        </p:nvSpPr>
        <p:spPr>
          <a:xfrm>
            <a:off x="540977" y="567101"/>
            <a:ext cx="5483696" cy="613999"/>
          </a:xfrm>
        </p:spPr>
        <p:txBody>
          <a:bodyPr rIns="0"/>
          <a:lstStyle>
            <a:lvl1pPr>
              <a:defRPr sz="3000"/>
            </a:lvl1pPr>
          </a:lstStyle>
          <a:p>
            <a:r>
              <a:rPr lang="en-US"/>
              <a:t>Click to edit Master title style</a:t>
            </a:r>
            <a:endParaRPr lang="en-GB" dirty="0"/>
          </a:p>
        </p:txBody>
      </p:sp>
      <p:sp>
        <p:nvSpPr>
          <p:cNvPr id="11" name="Text Placeholder 5"/>
          <p:cNvSpPr>
            <a:spLocks noGrp="1"/>
          </p:cNvSpPr>
          <p:nvPr>
            <p:ph type="body" sz="quarter" idx="18"/>
          </p:nvPr>
        </p:nvSpPr>
        <p:spPr>
          <a:xfrm>
            <a:off x="6286356" y="661060"/>
            <a:ext cx="5375915" cy="387927"/>
          </a:xfrm>
        </p:spPr>
        <p:txBody>
          <a:bodyPr/>
          <a:lstStyle>
            <a:lvl1pPr>
              <a:lnSpc>
                <a:spcPct val="100000"/>
              </a:lnSpc>
              <a:defRPr sz="1000">
                <a:solidFill>
                  <a:srgbClr val="FFFFFF"/>
                </a:solidFill>
              </a:defRPr>
            </a:lvl1pPr>
            <a:lvl2pPr>
              <a:lnSpc>
                <a:spcPct val="100000"/>
              </a:lnSpc>
              <a:defRPr sz="1000">
                <a:solidFill>
                  <a:srgbClr val="FFFFFF"/>
                </a:solidFill>
              </a:defRPr>
            </a:lvl2pPr>
          </a:lstStyle>
          <a:p>
            <a:pPr lvl="0"/>
            <a:r>
              <a:rPr lang="en-US"/>
              <a:t>Click to edit Master text styles</a:t>
            </a:r>
          </a:p>
          <a:p>
            <a:pPr lvl="1"/>
            <a:r>
              <a:rPr lang="en-US"/>
              <a:t>Second level</a:t>
            </a:r>
          </a:p>
        </p:txBody>
      </p:sp>
      <p:sp>
        <p:nvSpPr>
          <p:cNvPr id="9" name="Slide Number Placeholder 9"/>
          <p:cNvSpPr>
            <a:spLocks noGrp="1"/>
          </p:cNvSpPr>
          <p:nvPr>
            <p:ph type="sldNum" sz="quarter" idx="21"/>
          </p:nvPr>
        </p:nvSpPr>
        <p:spPr/>
        <p:txBody>
          <a:bodyPr/>
          <a:lstStyle>
            <a:lvl1pPr>
              <a:defRPr/>
            </a:lvl1pPr>
          </a:lstStyle>
          <a:p>
            <a:fld id="{C2CDEF37-006E-254D-A210-0434C0C6BB13}" type="slidenum">
              <a:rPr lang="uk-UA" altLang="en-US"/>
              <a:pPr/>
              <a:t>‹#›</a:t>
            </a:fld>
            <a:endParaRPr lang="uk-UA" altLang="en-US" dirty="0"/>
          </a:p>
        </p:txBody>
      </p:sp>
      <p:pic>
        <p:nvPicPr>
          <p:cNvPr id="1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400" y="62992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ontent Placeholder 2"/>
          <p:cNvSpPr>
            <a:spLocks noGrp="1"/>
          </p:cNvSpPr>
          <p:nvPr>
            <p:ph idx="22"/>
          </p:nvPr>
        </p:nvSpPr>
        <p:spPr>
          <a:xfrm>
            <a:off x="540000" y="1548400"/>
            <a:ext cx="5478179" cy="3220368"/>
          </a:xfrm>
        </p:spPr>
        <p:txBody>
          <a:bodyPr/>
          <a:lstStyle>
            <a:lvl1pPr>
              <a:spcAft>
                <a:spcPts val="1200"/>
              </a:spcAft>
              <a:defRPr b="0" i="0">
                <a:latin typeface="+mn-lt"/>
                <a:ea typeface="Hind Medium" charset="0"/>
                <a:cs typeface="Hind Medium" charset="0"/>
              </a:defRPr>
            </a:lvl1pPr>
            <a:lvl2pPr>
              <a:lnSpc>
                <a:spcPct val="114000"/>
              </a:lnSpc>
              <a:defRPr sz="1800">
                <a:latin typeface="+mn-lt"/>
              </a:defRPr>
            </a:lvl2pPr>
            <a:lvl3pPr>
              <a:lnSpc>
                <a:spcPct val="114000"/>
              </a:lnSpc>
              <a:spcAft>
                <a:spcPts val="0"/>
              </a:spcAft>
              <a:defRPr sz="1800">
                <a:latin typeface="+mn-lt"/>
              </a:defRPr>
            </a:lvl3pPr>
            <a:lvl4pPr>
              <a:lnSpc>
                <a:spcPct val="114000"/>
              </a:lnSpc>
              <a:defRPr sz="1800">
                <a:latin typeface="+mn-lt"/>
              </a:defRPr>
            </a:lvl4pPr>
            <a:lvl5pPr>
              <a:lnSpc>
                <a:spcPct val="114000"/>
              </a:lnSpc>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5371469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olumn – Text + content – Blue">
    <p:spTree>
      <p:nvGrpSpPr>
        <p:cNvPr id="1" name=""/>
        <p:cNvGrpSpPr/>
        <p:nvPr/>
      </p:nvGrpSpPr>
      <p:grpSpPr>
        <a:xfrm>
          <a:off x="0" y="0"/>
          <a:ext cx="0" cy="0"/>
          <a:chOff x="0" y="0"/>
          <a:chExt cx="0" cy="0"/>
        </a:xfrm>
      </p:grpSpPr>
      <p:pic>
        <p:nvPicPr>
          <p:cNvPr id="3"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400" y="62992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40976" y="567101"/>
            <a:ext cx="11121296" cy="537799"/>
          </a:xfrm>
        </p:spPr>
        <p:txBody>
          <a:bodyPr rIns="0"/>
          <a:lstStyle>
            <a:lvl1pPr>
              <a:defRPr sz="3000"/>
            </a:lvl1pPr>
          </a:lstStyle>
          <a:p>
            <a:r>
              <a:rPr lang="en-US" noProof="0"/>
              <a:t>Click to edit Master title style</a:t>
            </a:r>
            <a:endParaRPr lang="en-GB" noProof="0" dirty="0"/>
          </a:p>
        </p:txBody>
      </p:sp>
      <p:sp>
        <p:nvSpPr>
          <p:cNvPr id="5" name="Slide Number Placeholder 9"/>
          <p:cNvSpPr>
            <a:spLocks noGrp="1"/>
          </p:cNvSpPr>
          <p:nvPr>
            <p:ph type="sldNum" sz="quarter" idx="11"/>
          </p:nvPr>
        </p:nvSpPr>
        <p:spPr/>
        <p:txBody>
          <a:bodyPr/>
          <a:lstStyle>
            <a:lvl1pPr>
              <a:defRPr/>
            </a:lvl1pPr>
          </a:lstStyle>
          <a:p>
            <a:fld id="{F49E1E4A-834C-074E-9FF0-961A1F8067B6}" type="slidenum">
              <a:rPr lang="en-GB" altLang="en-US" noProof="0" smtClean="0"/>
              <a:pPr/>
              <a:t>‹#›</a:t>
            </a:fld>
            <a:endParaRPr lang="en-GB" altLang="en-US" noProof="0" dirty="0"/>
          </a:p>
        </p:txBody>
      </p:sp>
    </p:spTree>
    <p:extLst>
      <p:ext uri="{BB962C8B-B14F-4D97-AF65-F5344CB8AC3E}">
        <p14:creationId xmlns:p14="http://schemas.microsoft.com/office/powerpoint/2010/main" val="1947731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8515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Option 1-Title Page">
    <p:spTree>
      <p:nvGrpSpPr>
        <p:cNvPr id="1" name=""/>
        <p:cNvGrpSpPr/>
        <p:nvPr/>
      </p:nvGrpSpPr>
      <p:grpSpPr>
        <a:xfrm>
          <a:off x="0" y="0"/>
          <a:ext cx="0" cy="0"/>
          <a:chOff x="0" y="0"/>
          <a:chExt cx="0" cy="0"/>
        </a:xfrm>
      </p:grpSpPr>
      <p:pic>
        <p:nvPicPr>
          <p:cNvPr id="4" name="image2.png" descr="ISOC_0015_SEL_IMG.png"/>
          <p:cNvPicPr>
            <a:picLocks noChangeAspect="1" noChangeArrowheads="1"/>
          </p:cNvPicPr>
          <p:nvPr userDrawn="1"/>
        </p:nvPicPr>
        <p:blipFill>
          <a:blip r:embed="rId2">
            <a:alphaModFix amt="89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alpha val="65031"/>
                  </a:srgbClr>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6" name="image3.png" descr="isoc_logo_rev.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479367" y="688976"/>
            <a:ext cx="3018367" cy="90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Tree>
    <p:extLst>
      <p:ext uri="{BB962C8B-B14F-4D97-AF65-F5344CB8AC3E}">
        <p14:creationId xmlns:p14="http://schemas.microsoft.com/office/powerpoint/2010/main" val="167697442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ontent Page">
    <p:spTree>
      <p:nvGrpSpPr>
        <p:cNvPr id="1" name=""/>
        <p:cNvGrpSpPr/>
        <p:nvPr/>
      </p:nvGrpSpPr>
      <p:grpSpPr>
        <a:xfrm>
          <a:off x="0" y="0"/>
          <a:ext cx="0" cy="0"/>
          <a:chOff x="0" y="0"/>
          <a:chExt cx="0" cy="0"/>
        </a:xfrm>
      </p:grpSpPr>
      <p:sp>
        <p:nvSpPr>
          <p:cNvPr id="23" name="Shape 23"/>
          <p:cNvSpPr>
            <a:spLocks noGrp="1"/>
          </p:cNvSpPr>
          <p:nvPr>
            <p:ph type="title"/>
          </p:nvPr>
        </p:nvSpPr>
        <p:spPr>
          <a:xfrm>
            <a:off x="541867" y="595314"/>
            <a:ext cx="11582400" cy="809625"/>
          </a:xfrm>
          <a:prstGeom prst="rect">
            <a:avLst/>
          </a:prstGeom>
        </p:spPr>
        <p:txBody>
          <a:bodyPr/>
          <a:lstStyle>
            <a:lvl1pPr algn="l">
              <a:defRPr/>
            </a:lvl1pPr>
          </a:lstStyle>
          <a:p>
            <a:pPr lvl="0"/>
            <a:r>
              <a:rPr dirty="0"/>
              <a:t>Title Text</a:t>
            </a:r>
          </a:p>
        </p:txBody>
      </p:sp>
      <p:sp>
        <p:nvSpPr>
          <p:cNvPr id="24" name="Shape 24"/>
          <p:cNvSpPr>
            <a:spLocks noGrp="1"/>
          </p:cNvSpPr>
          <p:nvPr>
            <p:ph type="body" idx="1"/>
          </p:nvPr>
        </p:nvSpPr>
        <p:spPr>
          <a:xfrm>
            <a:off x="541867" y="1282700"/>
            <a:ext cx="11582400" cy="4800600"/>
          </a:xfrm>
          <a:prstGeom prst="rect">
            <a:avLst/>
          </a:prstGeom>
        </p:spPr>
        <p:txBody>
          <a:bodyPr/>
          <a:lstStyle>
            <a:lvl2pPr>
              <a:buClr>
                <a:srgbClr val="007FB2"/>
              </a:buClr>
            </a:lvl2pPr>
            <a:lvl3pPr>
              <a:buClr>
                <a:srgbClr val="007FB2"/>
              </a:buClr>
            </a:lvl3pPr>
            <a:lvl4pPr>
              <a:buClr>
                <a:srgbClr val="007FB2"/>
              </a:buClr>
            </a:lvl4pPr>
            <a:lvl5pPr>
              <a:buClr>
                <a:srgbClr val="007FB2"/>
              </a:buClr>
            </a:lvl5pPr>
          </a:lstStyle>
          <a:p>
            <a:pPr lvl="0"/>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 name="Shape 6"/>
          <p:cNvSpPr>
            <a:spLocks noChangeShapeType="1"/>
          </p:cNvSpPr>
          <p:nvPr userDrawn="1"/>
        </p:nvSpPr>
        <p:spPr bwMode="auto">
          <a:xfrm flipV="1">
            <a:off x="558800" y="482600"/>
            <a:ext cx="2262717" cy="0"/>
          </a:xfrm>
          <a:prstGeom prst="line">
            <a:avLst/>
          </a:prstGeom>
          <a:noFill/>
          <a:ln w="50800">
            <a:solidFill>
              <a:srgbClr val="009FDF"/>
            </a:solidFill>
            <a:round/>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6" name="Shape 21"/>
          <p:cNvSpPr>
            <a:spLocks noGrp="1"/>
          </p:cNvSpPr>
          <p:nvPr>
            <p:ph type="sldNum" sz="quarter" idx="10"/>
          </p:nvPr>
        </p:nvSpPr>
        <p:spPr>
          <a:xfrm>
            <a:off x="596900" y="6294439"/>
            <a:ext cx="2844800" cy="325437"/>
          </a:xfrm>
          <a:prstGeom prst="rect">
            <a:avLst/>
          </a:prstGeom>
        </p:spPr>
        <p:txBody>
          <a:bodyPr/>
          <a:lstStyle>
            <a:lvl1pPr>
              <a:defRPr sz="1000">
                <a:solidFill>
                  <a:schemeClr val="tx2"/>
                </a:solidFill>
              </a:defRPr>
            </a:lvl1pPr>
          </a:lstStyle>
          <a:p>
            <a:fld id="{45AF661A-813A-F64A-9D39-0BE45D22AF91}" type="slidenum">
              <a:rPr lang="en-US" smtClean="0"/>
              <a:pPr/>
              <a:t>‹#›</a:t>
            </a:fld>
            <a:endParaRPr lang="en-US" dirty="0"/>
          </a:p>
        </p:txBody>
      </p:sp>
    </p:spTree>
    <p:extLst>
      <p:ext uri="{BB962C8B-B14F-4D97-AF65-F5344CB8AC3E}">
        <p14:creationId xmlns:p14="http://schemas.microsoft.com/office/powerpoint/2010/main" val="133377774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Cover – Green template">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98482" y="3355853"/>
            <a:ext cx="7767687" cy="456728"/>
          </a:xfrm>
          <a:prstGeom prst="rect">
            <a:avLst/>
          </a:prstGeom>
        </p:spPr>
        <p:txBody>
          <a:bodyPr wrap="square" rIns="1728000">
            <a:spAutoFit/>
          </a:bodyPr>
          <a:lstStyle>
            <a:lvl1pPr>
              <a:defRPr lang="en-GB" sz="2800" dirty="0">
                <a:solidFill>
                  <a:schemeClr val="tx2"/>
                </a:solidFill>
                <a:latin typeface="+mn-lt"/>
                <a:ea typeface="+mj-ea"/>
                <a:cs typeface="+mj-cs"/>
              </a:defRPr>
            </a:lvl1pPr>
          </a:lstStyle>
          <a:p>
            <a:pPr lvl="0"/>
            <a:r>
              <a:rPr lang="en-US" dirty="0"/>
              <a:t>Click to edit Master subtitle style</a:t>
            </a:r>
            <a:endParaRPr lang="en-GB" dirty="0"/>
          </a:p>
        </p:txBody>
      </p:sp>
      <p:sp>
        <p:nvSpPr>
          <p:cNvPr id="2" name="Title 1"/>
          <p:cNvSpPr>
            <a:spLocks noGrp="1"/>
          </p:cNvSpPr>
          <p:nvPr>
            <p:ph type="ctrTitle"/>
          </p:nvPr>
        </p:nvSpPr>
        <p:spPr>
          <a:xfrm>
            <a:off x="1998482" y="2856637"/>
            <a:ext cx="7767687" cy="536750"/>
          </a:xfrm>
        </p:spPr>
        <p:txBody>
          <a:bodyPr/>
          <a:lstStyle>
            <a:lvl1pPr algn="l">
              <a:lnSpc>
                <a:spcPct val="109000"/>
              </a:lnSpc>
              <a:defRPr sz="3200">
                <a:solidFill>
                  <a:srgbClr val="EEF2EC"/>
                </a:solidFill>
              </a:defRPr>
            </a:lvl1pPr>
          </a:lstStyle>
          <a:p>
            <a:r>
              <a:rPr lang="en-US" dirty="0"/>
              <a:t>Click to edit Master title style</a:t>
            </a:r>
            <a:endParaRPr lang="en-GB" dirty="0"/>
          </a:p>
        </p:txBody>
      </p:sp>
      <p:sp>
        <p:nvSpPr>
          <p:cNvPr id="10" name="Text Placeholder 9"/>
          <p:cNvSpPr>
            <a:spLocks noGrp="1"/>
          </p:cNvSpPr>
          <p:nvPr>
            <p:ph type="body" sz="quarter" idx="10"/>
          </p:nvPr>
        </p:nvSpPr>
        <p:spPr>
          <a:xfrm>
            <a:off x="540000" y="5605544"/>
            <a:ext cx="4097551" cy="902123"/>
          </a:xfrm>
          <a:prstGeom prst="rect">
            <a:avLst/>
          </a:prstGeom>
        </p:spPr>
        <p:txBody>
          <a:bodyPr/>
          <a:lstStyle>
            <a:lvl1pPr marL="0" indent="0">
              <a:lnSpc>
                <a:spcPct val="117000"/>
              </a:lnSpc>
              <a:buFont typeface="Arial" charset="0"/>
              <a:buNone/>
              <a:defRPr sz="1500">
                <a:solidFill>
                  <a:srgbClr val="EEF2EC"/>
                </a:solidFill>
              </a:defRPr>
            </a:lvl1pPr>
            <a:lvl2pPr marL="0" indent="0">
              <a:lnSpc>
                <a:spcPct val="117000"/>
              </a:lnSpc>
              <a:buFont typeface="Arial" charset="0"/>
              <a:buNone/>
              <a:defRPr sz="1500">
                <a:solidFill>
                  <a:srgbClr val="EEF2EC"/>
                </a:solidFill>
              </a:defRPr>
            </a:lvl2pPr>
            <a:lvl3pPr marL="0" indent="0">
              <a:lnSpc>
                <a:spcPct val="117000"/>
              </a:lnSpc>
              <a:buNone/>
              <a:defRPr sz="1500">
                <a:solidFill>
                  <a:schemeClr val="tx2"/>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p:txBody>
      </p:sp>
      <p:sp>
        <p:nvSpPr>
          <p:cNvPr id="15" name="Text Placeholder 9"/>
          <p:cNvSpPr>
            <a:spLocks noGrp="1"/>
          </p:cNvSpPr>
          <p:nvPr>
            <p:ph type="body" sz="quarter" idx="11"/>
          </p:nvPr>
        </p:nvSpPr>
        <p:spPr>
          <a:xfrm>
            <a:off x="540000" y="573969"/>
            <a:ext cx="4097551" cy="270074"/>
          </a:xfrm>
          <a:prstGeom prst="rect">
            <a:avLst/>
          </a:prstGeom>
        </p:spPr>
        <p:txBody>
          <a:bodyPr>
            <a:spAutoFit/>
          </a:bodyPr>
          <a:lstStyle>
            <a:lvl1pPr marL="0" indent="0">
              <a:lnSpc>
                <a:spcPct val="117000"/>
              </a:lnSpc>
              <a:buFont typeface="Arial" charset="0"/>
              <a:buNone/>
              <a:defRPr sz="1500">
                <a:solidFill>
                  <a:srgbClr val="EEF2EC"/>
                </a:solidFill>
                <a:latin typeface="+mn-lt"/>
              </a:defRPr>
            </a:lvl1pPr>
            <a:lvl2pPr marL="0" indent="0">
              <a:lnSpc>
                <a:spcPct val="117000"/>
              </a:lnSpc>
              <a:buFont typeface="Arial" charset="0"/>
              <a:buNone/>
              <a:defRPr sz="1500">
                <a:solidFill>
                  <a:srgbClr val="EEF2EC"/>
                </a:solidFill>
              </a:defRPr>
            </a:lvl2pPr>
            <a:lvl3pPr marL="0" indent="0">
              <a:lnSpc>
                <a:spcPct val="117000"/>
              </a:lnSpc>
              <a:buNone/>
              <a:defRPr sz="1500">
                <a:solidFill>
                  <a:schemeClr val="tx2"/>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29813" y="3046406"/>
            <a:ext cx="1728787"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4617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Quote/statement – Green templat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8"/>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33400" y="62992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p:cNvSpPr>
            <a:spLocks noGrp="1"/>
          </p:cNvSpPr>
          <p:nvPr>
            <p:ph idx="1"/>
          </p:nvPr>
        </p:nvSpPr>
        <p:spPr>
          <a:xfrm>
            <a:off x="533250" y="525600"/>
            <a:ext cx="11129022" cy="5572800"/>
          </a:xfrm>
          <a:prstGeom prst="rect">
            <a:avLst/>
          </a:prstGeom>
        </p:spPr>
        <p:txBody>
          <a:bodyPr anchor="ctr"/>
          <a:lstStyle>
            <a:lvl1pPr algn="ctr">
              <a:lnSpc>
                <a:spcPct val="110000"/>
              </a:lnSpc>
              <a:spcAft>
                <a:spcPts val="2000"/>
              </a:spcAft>
              <a:defRPr sz="3600" b="0" i="0" spc="50" baseline="0">
                <a:solidFill>
                  <a:srgbClr val="EEF2EC"/>
                </a:solidFill>
                <a:latin typeface="+mn-lt"/>
                <a:ea typeface="Hind Medium" charset="0"/>
                <a:cs typeface="Hind Medium" charset="0"/>
              </a:defRPr>
            </a:lvl1pPr>
            <a:lvl2pPr algn="ctr">
              <a:lnSpc>
                <a:spcPct val="110000"/>
              </a:lnSpc>
              <a:defRPr b="0" i="0">
                <a:solidFill>
                  <a:srgbClr val="EEF2EC"/>
                </a:solidFill>
                <a:latin typeface="Hind Medium" charset="0"/>
                <a:ea typeface="Hind Medium" charset="0"/>
                <a:cs typeface="Hind Medium" charset="0"/>
              </a:defRPr>
            </a:lvl2pPr>
            <a:lvl3pPr>
              <a:spcAft>
                <a:spcPts val="1500"/>
              </a:spcAft>
              <a:defRPr/>
            </a:lvl3pPr>
          </a:lstStyle>
          <a:p>
            <a:pPr lvl="0"/>
            <a:r>
              <a:rPr lang="en-US" dirty="0"/>
              <a:t>Click to edit Master text styles</a:t>
            </a:r>
          </a:p>
          <a:p>
            <a:pPr lvl="1"/>
            <a:r>
              <a:rPr lang="en-US" dirty="0"/>
              <a:t>Second level</a:t>
            </a:r>
            <a:endParaRPr lang="en-GB" dirty="0"/>
          </a:p>
        </p:txBody>
      </p:sp>
      <p:sp>
        <p:nvSpPr>
          <p:cNvPr id="5" name="Slide Number Placeholder 9"/>
          <p:cNvSpPr>
            <a:spLocks noGrp="1"/>
          </p:cNvSpPr>
          <p:nvPr>
            <p:ph type="sldNum" sz="quarter" idx="11"/>
          </p:nvPr>
        </p:nvSpPr>
        <p:spPr/>
        <p:txBody>
          <a:bodyPr/>
          <a:lstStyle>
            <a:lvl1pPr>
              <a:defRPr>
                <a:solidFill>
                  <a:srgbClr val="EEF2EC"/>
                </a:solidFill>
              </a:defRPr>
            </a:lvl1pPr>
          </a:lstStyle>
          <a:p>
            <a:fld id="{38A562FF-9E0C-6A44-94FA-5EFAAB105799}" type="slidenum">
              <a:rPr lang="uk-UA" altLang="en-US"/>
              <a:pPr/>
              <a:t>‹#›</a:t>
            </a:fld>
            <a:endParaRPr lang="uk-UA" altLang="en-US" dirty="0"/>
          </a:p>
        </p:txBody>
      </p:sp>
    </p:spTree>
    <p:extLst>
      <p:ext uri="{BB962C8B-B14F-4D97-AF65-F5344CB8AC3E}">
        <p14:creationId xmlns:p14="http://schemas.microsoft.com/office/powerpoint/2010/main" val="26743445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ue subsection divider">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3400" y="62992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0000" y="4279119"/>
            <a:ext cx="5715734" cy="805092"/>
          </a:xfrm>
        </p:spPr>
        <p:txBody>
          <a:bodyPr wrap="square">
            <a:spAutoFit/>
          </a:bodyPr>
          <a:lstStyle>
            <a:lvl1pPr>
              <a:defRPr lang="en-GB" sz="2400" dirty="0">
                <a:solidFill>
                  <a:srgbClr val="EEF2EC"/>
                </a:solidFill>
                <a:latin typeface="+mn-lt"/>
                <a:ea typeface="+mj-ea"/>
                <a:cs typeface="+mj-cs"/>
              </a:defRPr>
            </a:lvl1pPr>
          </a:lstStyle>
          <a:p>
            <a:pPr lvl="0"/>
            <a:r>
              <a:rPr lang="en-US"/>
              <a:t>Click to edit Master subtitle style</a:t>
            </a:r>
            <a:endParaRPr lang="en-GB" dirty="0"/>
          </a:p>
        </p:txBody>
      </p:sp>
      <p:sp>
        <p:nvSpPr>
          <p:cNvPr id="2" name="Title 1"/>
          <p:cNvSpPr>
            <a:spLocks noGrp="1"/>
          </p:cNvSpPr>
          <p:nvPr>
            <p:ph type="ctrTitle"/>
          </p:nvPr>
        </p:nvSpPr>
        <p:spPr>
          <a:xfrm>
            <a:off x="540000" y="2461259"/>
            <a:ext cx="11127883" cy="768224"/>
          </a:xfrm>
        </p:spPr>
        <p:txBody>
          <a:bodyPr/>
          <a:lstStyle>
            <a:lvl1pPr algn="l">
              <a:lnSpc>
                <a:spcPct val="104000"/>
              </a:lnSpc>
              <a:defRPr sz="4800">
                <a:solidFill>
                  <a:srgbClr val="EEF2EC"/>
                </a:solidFill>
              </a:defRPr>
            </a:lvl1pPr>
          </a:lstStyle>
          <a:p>
            <a:r>
              <a:rPr lang="en-US"/>
              <a:t>Click to edit Master title style</a:t>
            </a:r>
            <a:endParaRPr lang="en-GB" dirty="0"/>
          </a:p>
        </p:txBody>
      </p:sp>
      <p:sp>
        <p:nvSpPr>
          <p:cNvPr id="6" name="Slide Number Placeholder 9"/>
          <p:cNvSpPr>
            <a:spLocks noGrp="1"/>
          </p:cNvSpPr>
          <p:nvPr>
            <p:ph type="sldNum" sz="quarter" idx="11"/>
          </p:nvPr>
        </p:nvSpPr>
        <p:spPr/>
        <p:txBody>
          <a:bodyPr/>
          <a:lstStyle>
            <a:lvl1pPr>
              <a:defRPr>
                <a:solidFill>
                  <a:srgbClr val="EEF2EC"/>
                </a:solidFill>
              </a:defRPr>
            </a:lvl1pPr>
          </a:lstStyle>
          <a:p>
            <a:fld id="{4B8AB820-61DF-364A-B4AF-D19149734C14}" type="slidenum">
              <a:rPr lang="uk-UA" altLang="en-US"/>
              <a:pPr/>
              <a:t>‹#›</a:t>
            </a:fld>
            <a:endParaRPr lang="uk-UA" altLang="en-US" dirty="0"/>
          </a:p>
        </p:txBody>
      </p:sp>
    </p:spTree>
    <p:extLst>
      <p:ext uri="{BB962C8B-B14F-4D97-AF65-F5344CB8AC3E}">
        <p14:creationId xmlns:p14="http://schemas.microsoft.com/office/powerpoint/2010/main" val="7612388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urple subsection divider">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3400" y="62992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0000" y="4279119"/>
            <a:ext cx="5715734" cy="805092"/>
          </a:xfrm>
        </p:spPr>
        <p:txBody>
          <a:bodyPr wrap="square">
            <a:spAutoFit/>
          </a:bodyPr>
          <a:lstStyle>
            <a:lvl1pPr>
              <a:defRPr lang="en-GB" sz="2400" dirty="0">
                <a:solidFill>
                  <a:srgbClr val="EEF2EC"/>
                </a:solidFill>
                <a:latin typeface="+mn-lt"/>
                <a:ea typeface="+mj-ea"/>
                <a:cs typeface="+mj-cs"/>
              </a:defRPr>
            </a:lvl1pPr>
          </a:lstStyle>
          <a:p>
            <a:pPr lvl="0"/>
            <a:r>
              <a:rPr lang="en-US"/>
              <a:t>Click to edit Master subtitle style</a:t>
            </a:r>
            <a:endParaRPr lang="en-GB" dirty="0"/>
          </a:p>
        </p:txBody>
      </p:sp>
      <p:sp>
        <p:nvSpPr>
          <p:cNvPr id="2" name="Title 1"/>
          <p:cNvSpPr>
            <a:spLocks noGrp="1"/>
          </p:cNvSpPr>
          <p:nvPr>
            <p:ph type="ctrTitle"/>
          </p:nvPr>
        </p:nvSpPr>
        <p:spPr>
          <a:xfrm>
            <a:off x="540000" y="2461259"/>
            <a:ext cx="11127883" cy="768224"/>
          </a:xfrm>
        </p:spPr>
        <p:txBody>
          <a:bodyPr/>
          <a:lstStyle>
            <a:lvl1pPr algn="l">
              <a:lnSpc>
                <a:spcPct val="104000"/>
              </a:lnSpc>
              <a:defRPr sz="4800">
                <a:solidFill>
                  <a:srgbClr val="EEF2EC"/>
                </a:solidFill>
              </a:defRPr>
            </a:lvl1pPr>
          </a:lstStyle>
          <a:p>
            <a:r>
              <a:rPr lang="en-US"/>
              <a:t>Click to edit Master title style</a:t>
            </a:r>
            <a:endParaRPr lang="en-GB" dirty="0"/>
          </a:p>
        </p:txBody>
      </p:sp>
      <p:sp>
        <p:nvSpPr>
          <p:cNvPr id="6" name="Slide Number Placeholder 9"/>
          <p:cNvSpPr>
            <a:spLocks noGrp="1"/>
          </p:cNvSpPr>
          <p:nvPr>
            <p:ph type="sldNum" sz="quarter" idx="11"/>
          </p:nvPr>
        </p:nvSpPr>
        <p:spPr/>
        <p:txBody>
          <a:bodyPr/>
          <a:lstStyle>
            <a:lvl1pPr>
              <a:defRPr>
                <a:solidFill>
                  <a:srgbClr val="EEF2EC"/>
                </a:solidFill>
              </a:defRPr>
            </a:lvl1pPr>
          </a:lstStyle>
          <a:p>
            <a:fld id="{68C4A143-42F1-CD4D-A024-23DD4025078D}" type="slidenum">
              <a:rPr lang="uk-UA" altLang="en-US"/>
              <a:pPr/>
              <a:t>‹#›</a:t>
            </a:fld>
            <a:endParaRPr lang="uk-UA" altLang="en-US" dirty="0"/>
          </a:p>
        </p:txBody>
      </p:sp>
    </p:spTree>
    <p:extLst>
      <p:ext uri="{BB962C8B-B14F-4D97-AF65-F5344CB8AC3E}">
        <p14:creationId xmlns:p14="http://schemas.microsoft.com/office/powerpoint/2010/main" val="1581199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Quote/statement – Blue templat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3400" y="62992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p:cNvSpPr>
            <a:spLocks noGrp="1"/>
          </p:cNvSpPr>
          <p:nvPr>
            <p:ph idx="1" hasCustomPrompt="1"/>
          </p:nvPr>
        </p:nvSpPr>
        <p:spPr>
          <a:xfrm>
            <a:off x="533250" y="525600"/>
            <a:ext cx="11129022" cy="5572800"/>
          </a:xfrm>
        </p:spPr>
        <p:txBody>
          <a:bodyPr anchor="ctr"/>
          <a:lstStyle>
            <a:lvl1pPr algn="ctr">
              <a:lnSpc>
                <a:spcPct val="110000"/>
              </a:lnSpc>
              <a:spcAft>
                <a:spcPts val="2000"/>
              </a:spcAft>
              <a:defRPr sz="3600" b="0" i="0" spc="50" baseline="0">
                <a:solidFill>
                  <a:srgbClr val="EEF2EC"/>
                </a:solidFill>
                <a:latin typeface="+mn-lt"/>
                <a:ea typeface="Hind Medium" charset="0"/>
                <a:cs typeface="Hind Medium" charset="0"/>
              </a:defRPr>
            </a:lvl1pPr>
            <a:lvl2pPr algn="ctr">
              <a:lnSpc>
                <a:spcPct val="110000"/>
              </a:lnSpc>
              <a:defRPr b="0" i="0">
                <a:solidFill>
                  <a:srgbClr val="EEF2EC"/>
                </a:solidFill>
                <a:latin typeface="Hind Medium" charset="0"/>
                <a:ea typeface="Hind Medium" charset="0"/>
                <a:cs typeface="Hind Medium" charset="0"/>
              </a:defRPr>
            </a:lvl2pPr>
            <a:lvl3pPr>
              <a:spcAft>
                <a:spcPts val="1500"/>
              </a:spcAft>
              <a:defRPr/>
            </a:lvl3pPr>
          </a:lstStyle>
          <a:p>
            <a:pPr lvl="0"/>
            <a:r>
              <a:rPr lang="en-US" dirty="0"/>
              <a:t>Large quote or statement style</a:t>
            </a:r>
          </a:p>
          <a:p>
            <a:pPr lvl="1"/>
            <a:r>
              <a:rPr lang="en-US" dirty="0"/>
              <a:t>Supporting content</a:t>
            </a:r>
            <a:endParaRPr lang="en-GB" dirty="0"/>
          </a:p>
        </p:txBody>
      </p:sp>
      <p:sp>
        <p:nvSpPr>
          <p:cNvPr id="5" name="Slide Number Placeholder 9"/>
          <p:cNvSpPr>
            <a:spLocks noGrp="1"/>
          </p:cNvSpPr>
          <p:nvPr>
            <p:ph type="sldNum" sz="quarter" idx="11"/>
          </p:nvPr>
        </p:nvSpPr>
        <p:spPr/>
        <p:txBody>
          <a:bodyPr/>
          <a:lstStyle>
            <a:lvl1pPr>
              <a:defRPr>
                <a:solidFill>
                  <a:srgbClr val="EEF2EC"/>
                </a:solidFill>
              </a:defRPr>
            </a:lvl1pPr>
          </a:lstStyle>
          <a:p>
            <a:fld id="{DBE5F007-28FD-B845-A833-24BC97E499D9}" type="slidenum">
              <a:rPr lang="uk-UA" altLang="en-US"/>
              <a:pPr/>
              <a:t>‹#›</a:t>
            </a:fld>
            <a:endParaRPr lang="uk-UA" altLang="en-US" dirty="0"/>
          </a:p>
        </p:txBody>
      </p:sp>
    </p:spTree>
    <p:extLst>
      <p:ext uri="{BB962C8B-B14F-4D97-AF65-F5344CB8AC3E}">
        <p14:creationId xmlns:p14="http://schemas.microsoft.com/office/powerpoint/2010/main" val="10720351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hank you – Blue templat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3400" y="62992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65"/>
          <p:cNvSpPr txBox="1">
            <a:spLocks/>
          </p:cNvSpPr>
          <p:nvPr userDrawn="1"/>
        </p:nvSpPr>
        <p:spPr>
          <a:xfrm>
            <a:off x="6173788" y="4367213"/>
            <a:ext cx="1812925" cy="901700"/>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GB" dirty="0"/>
              <a:t>Visit us at</a:t>
            </a:r>
          </a:p>
          <a:p>
            <a:pPr lvl="1" fontAlgn="auto">
              <a:spcAft>
                <a:spcPts val="0"/>
              </a:spcAft>
              <a:defRPr/>
            </a:pPr>
            <a:r>
              <a:rPr lang="en-GB" dirty="0"/>
              <a:t>www.internetsociety.org</a:t>
            </a:r>
          </a:p>
          <a:p>
            <a:pPr fontAlgn="auto">
              <a:spcAft>
                <a:spcPts val="0"/>
              </a:spcAft>
              <a:defRPr/>
            </a:pPr>
            <a:r>
              <a:rPr lang="en-GB" dirty="0"/>
              <a:t>Follow us</a:t>
            </a:r>
          </a:p>
          <a:p>
            <a:pPr fontAlgn="auto">
              <a:spcAft>
                <a:spcPts val="0"/>
              </a:spcAft>
              <a:defRPr/>
            </a:pPr>
            <a:r>
              <a:rPr lang="en-GB" dirty="0"/>
              <a:t>@internetsociety</a:t>
            </a:r>
          </a:p>
        </p:txBody>
      </p:sp>
      <p:sp>
        <p:nvSpPr>
          <p:cNvPr id="5" name="Text Placeholder 7"/>
          <p:cNvSpPr txBox="1">
            <a:spLocks/>
          </p:cNvSpPr>
          <p:nvPr userDrawn="1"/>
        </p:nvSpPr>
        <p:spPr>
          <a:xfrm>
            <a:off x="8056563" y="4367213"/>
            <a:ext cx="1812925" cy="901700"/>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GB" dirty="0"/>
              <a:t>Galerie Jean-Malbuisson 15, </a:t>
            </a:r>
            <a:br>
              <a:rPr lang="en-GB" dirty="0"/>
            </a:br>
            <a:r>
              <a:rPr lang="en-GB" dirty="0"/>
              <a:t>CH-1204 Geneva, </a:t>
            </a:r>
            <a:br>
              <a:rPr lang="en-GB" dirty="0"/>
            </a:br>
            <a:r>
              <a:rPr lang="en-GB" dirty="0"/>
              <a:t>Switzerland.</a:t>
            </a:r>
            <a:br>
              <a:rPr lang="en-GB" dirty="0"/>
            </a:br>
            <a:r>
              <a:rPr lang="en-GB" dirty="0"/>
              <a:t>+41 22 807 1444</a:t>
            </a:r>
          </a:p>
          <a:p>
            <a:pPr fontAlgn="auto">
              <a:spcAft>
                <a:spcPts val="0"/>
              </a:spcAft>
              <a:defRPr/>
            </a:pPr>
            <a:endParaRPr lang="en-GB" dirty="0"/>
          </a:p>
          <a:p>
            <a:pPr fontAlgn="auto">
              <a:spcAft>
                <a:spcPts val="0"/>
              </a:spcAft>
              <a:defRPr/>
            </a:pPr>
            <a:endParaRPr lang="en-GB" dirty="0"/>
          </a:p>
        </p:txBody>
      </p:sp>
      <p:sp>
        <p:nvSpPr>
          <p:cNvPr id="6" name="Text Placeholder 8"/>
          <p:cNvSpPr txBox="1">
            <a:spLocks/>
          </p:cNvSpPr>
          <p:nvPr userDrawn="1"/>
        </p:nvSpPr>
        <p:spPr>
          <a:xfrm>
            <a:off x="9932988" y="4367213"/>
            <a:ext cx="1812925" cy="901700"/>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de-DE" dirty="0"/>
              <a:t>1775 Wiehle Avenue, </a:t>
            </a:r>
            <a:br>
              <a:rPr lang="de-DE" dirty="0"/>
            </a:br>
            <a:r>
              <a:rPr lang="de-DE" dirty="0"/>
              <a:t>Suite 201, Reston, VA </a:t>
            </a:r>
            <a:br>
              <a:rPr lang="de-DE" dirty="0"/>
            </a:br>
            <a:r>
              <a:rPr lang="de-DE" dirty="0"/>
              <a:t>20190-5108 USA. </a:t>
            </a:r>
            <a:br>
              <a:rPr lang="de-DE" dirty="0"/>
            </a:br>
            <a:r>
              <a:rPr lang="de-DE" dirty="0"/>
              <a:t>+1 703 439 2120</a:t>
            </a:r>
          </a:p>
          <a:p>
            <a:pPr fontAlgn="auto">
              <a:spcAft>
                <a:spcPts val="0"/>
              </a:spcAft>
              <a:defRPr/>
            </a:pPr>
            <a:endParaRPr lang="de-DE" dirty="0"/>
          </a:p>
          <a:p>
            <a:pPr fontAlgn="auto">
              <a:spcAft>
                <a:spcPts val="0"/>
              </a:spcAft>
              <a:defRPr/>
            </a:pPr>
            <a:endParaRPr lang="en-GB" dirty="0"/>
          </a:p>
        </p:txBody>
      </p:sp>
      <p:sp>
        <p:nvSpPr>
          <p:cNvPr id="7" name="Title 4"/>
          <p:cNvSpPr txBox="1">
            <a:spLocks/>
          </p:cNvSpPr>
          <p:nvPr userDrawn="1"/>
        </p:nvSpPr>
        <p:spPr>
          <a:xfrm>
            <a:off x="540000" y="2281238"/>
            <a:ext cx="9001125" cy="1006475"/>
          </a:xfrm>
          <a:prstGeom prst="rect">
            <a:avLst/>
          </a:prstGeom>
        </p:spPr>
        <p:txBody>
          <a:bodyPr lIns="0" tIns="0" rIns="0" bIns="0">
            <a:spAutoFit/>
          </a:bodyPr>
          <a:lstStyle>
            <a:lvl1pPr algn="l" defTabSz="914400" rtl="0" eaLnBrk="1" latinLnBrk="0" hangingPunct="1">
              <a:lnSpc>
                <a:spcPct val="109000"/>
              </a:lnSpc>
              <a:spcBef>
                <a:spcPct val="0"/>
              </a:spcBef>
              <a:buNone/>
              <a:defRPr sz="6000" kern="1200" spc="20">
                <a:solidFill>
                  <a:schemeClr val="bg1"/>
                </a:solidFill>
                <a:latin typeface="+mj-lt"/>
                <a:ea typeface="+mj-ea"/>
                <a:cs typeface="+mj-cs"/>
              </a:defRPr>
            </a:lvl1pPr>
          </a:lstStyle>
          <a:p>
            <a:pPr fontAlgn="auto">
              <a:spcAft>
                <a:spcPts val="0"/>
              </a:spcAft>
              <a:defRPr/>
            </a:pPr>
            <a:r>
              <a:rPr lang="en-GB" dirty="0"/>
              <a:t>Thank you.</a:t>
            </a:r>
          </a:p>
        </p:txBody>
      </p:sp>
      <p:sp>
        <p:nvSpPr>
          <p:cNvPr id="10" name="Text Placeholder 9"/>
          <p:cNvSpPr>
            <a:spLocks noGrp="1"/>
          </p:cNvSpPr>
          <p:nvPr>
            <p:ph type="body" sz="quarter" idx="10"/>
          </p:nvPr>
        </p:nvSpPr>
        <p:spPr>
          <a:xfrm>
            <a:off x="540000" y="4351780"/>
            <a:ext cx="4097551" cy="902123"/>
          </a:xfrm>
        </p:spPr>
        <p:txBody>
          <a:bodyPr/>
          <a:lstStyle>
            <a:lvl1pPr marL="0" indent="0">
              <a:lnSpc>
                <a:spcPct val="117000"/>
              </a:lnSpc>
              <a:buFont typeface="Arial" charset="0"/>
              <a:buNone/>
              <a:defRPr sz="1500">
                <a:solidFill>
                  <a:srgbClr val="EEF2EC"/>
                </a:solidFill>
              </a:defRPr>
            </a:lvl1pPr>
            <a:lvl2pPr marL="0" indent="0">
              <a:lnSpc>
                <a:spcPct val="117000"/>
              </a:lnSpc>
              <a:buFont typeface="Arial" charset="0"/>
              <a:buNone/>
              <a:defRPr sz="1500">
                <a:solidFill>
                  <a:schemeClr val="bg1"/>
                </a:solidFill>
              </a:defRPr>
            </a:lvl2pPr>
            <a:lvl3pPr marL="0" indent="0">
              <a:lnSpc>
                <a:spcPct val="117000"/>
              </a:lnSpc>
              <a:buNone/>
              <a:defRPr sz="1500">
                <a:solidFill>
                  <a:schemeClr val="tx2"/>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p:txBody>
      </p:sp>
      <p:sp>
        <p:nvSpPr>
          <p:cNvPr id="9" name="Slide Number Placeholder 9"/>
          <p:cNvSpPr>
            <a:spLocks noGrp="1"/>
          </p:cNvSpPr>
          <p:nvPr>
            <p:ph type="sldNum" sz="quarter" idx="12"/>
          </p:nvPr>
        </p:nvSpPr>
        <p:spPr/>
        <p:txBody>
          <a:bodyPr/>
          <a:lstStyle>
            <a:lvl1pPr>
              <a:defRPr>
                <a:solidFill>
                  <a:srgbClr val="EEF2EC"/>
                </a:solidFill>
              </a:defRPr>
            </a:lvl1pPr>
          </a:lstStyle>
          <a:p>
            <a:fld id="{18433E0E-72FD-FD40-88BA-BE70973222D5}" type="slidenum">
              <a:rPr lang="uk-UA" altLang="en-US"/>
              <a:pPr/>
              <a:t>‹#›</a:t>
            </a:fld>
            <a:endParaRPr lang="uk-UA" altLang="en-US" dirty="0"/>
          </a:p>
        </p:txBody>
      </p:sp>
    </p:spTree>
    <p:extLst>
      <p:ext uri="{BB962C8B-B14F-4D97-AF65-F5344CB8AC3E}">
        <p14:creationId xmlns:p14="http://schemas.microsoft.com/office/powerpoint/2010/main" val="2135130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Get involved – Blue templat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3400" y="62992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65"/>
          <p:cNvSpPr txBox="1">
            <a:spLocks/>
          </p:cNvSpPr>
          <p:nvPr userDrawn="1"/>
        </p:nvSpPr>
        <p:spPr>
          <a:xfrm>
            <a:off x="6173788" y="4367213"/>
            <a:ext cx="1812925" cy="901700"/>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GB" dirty="0"/>
              <a:t>Visit us at</a:t>
            </a:r>
          </a:p>
          <a:p>
            <a:pPr lvl="1" fontAlgn="auto">
              <a:spcAft>
                <a:spcPts val="0"/>
              </a:spcAft>
              <a:defRPr/>
            </a:pPr>
            <a:r>
              <a:rPr lang="en-GB" dirty="0"/>
              <a:t>www.internetsociety.org</a:t>
            </a:r>
          </a:p>
          <a:p>
            <a:pPr fontAlgn="auto">
              <a:spcAft>
                <a:spcPts val="0"/>
              </a:spcAft>
              <a:defRPr/>
            </a:pPr>
            <a:r>
              <a:rPr lang="en-GB" dirty="0"/>
              <a:t>Follow us</a:t>
            </a:r>
          </a:p>
          <a:p>
            <a:pPr fontAlgn="auto">
              <a:spcAft>
                <a:spcPts val="0"/>
              </a:spcAft>
              <a:defRPr/>
            </a:pPr>
            <a:r>
              <a:rPr lang="en-GB" dirty="0"/>
              <a:t>@internetsociety</a:t>
            </a:r>
          </a:p>
        </p:txBody>
      </p:sp>
      <p:sp>
        <p:nvSpPr>
          <p:cNvPr id="5" name="Text Placeholder 7"/>
          <p:cNvSpPr txBox="1">
            <a:spLocks/>
          </p:cNvSpPr>
          <p:nvPr userDrawn="1"/>
        </p:nvSpPr>
        <p:spPr>
          <a:xfrm>
            <a:off x="8056563" y="4367213"/>
            <a:ext cx="1812925" cy="901700"/>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GB" dirty="0"/>
              <a:t>Galerie Jean-Malbuisson 15, </a:t>
            </a:r>
            <a:br>
              <a:rPr lang="en-GB" dirty="0"/>
            </a:br>
            <a:r>
              <a:rPr lang="en-GB" dirty="0"/>
              <a:t>CH-1204 Geneva, </a:t>
            </a:r>
            <a:br>
              <a:rPr lang="en-GB" dirty="0"/>
            </a:br>
            <a:r>
              <a:rPr lang="en-GB" dirty="0"/>
              <a:t>Switzerland.</a:t>
            </a:r>
            <a:br>
              <a:rPr lang="en-GB" dirty="0"/>
            </a:br>
            <a:r>
              <a:rPr lang="en-GB" dirty="0"/>
              <a:t>+41 22 807 1444</a:t>
            </a:r>
          </a:p>
          <a:p>
            <a:pPr fontAlgn="auto">
              <a:spcAft>
                <a:spcPts val="0"/>
              </a:spcAft>
              <a:defRPr/>
            </a:pPr>
            <a:endParaRPr lang="en-GB" dirty="0"/>
          </a:p>
          <a:p>
            <a:pPr fontAlgn="auto">
              <a:spcAft>
                <a:spcPts val="0"/>
              </a:spcAft>
              <a:defRPr/>
            </a:pPr>
            <a:endParaRPr lang="en-GB" dirty="0"/>
          </a:p>
        </p:txBody>
      </p:sp>
      <p:sp>
        <p:nvSpPr>
          <p:cNvPr id="6" name="Text Placeholder 8"/>
          <p:cNvSpPr txBox="1">
            <a:spLocks/>
          </p:cNvSpPr>
          <p:nvPr userDrawn="1"/>
        </p:nvSpPr>
        <p:spPr>
          <a:xfrm>
            <a:off x="9932988" y="4367213"/>
            <a:ext cx="1812925" cy="901700"/>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de-DE" dirty="0"/>
              <a:t>1775 Wiehle Avenue, </a:t>
            </a:r>
            <a:br>
              <a:rPr lang="de-DE" dirty="0"/>
            </a:br>
            <a:r>
              <a:rPr lang="de-DE" dirty="0"/>
              <a:t>Suite 201, Reston, VA </a:t>
            </a:r>
            <a:br>
              <a:rPr lang="de-DE" dirty="0"/>
            </a:br>
            <a:r>
              <a:rPr lang="de-DE" dirty="0"/>
              <a:t>20190-5108 USA. </a:t>
            </a:r>
            <a:br>
              <a:rPr lang="de-DE" dirty="0"/>
            </a:br>
            <a:r>
              <a:rPr lang="de-DE" dirty="0"/>
              <a:t>+1 703 439 2120</a:t>
            </a:r>
          </a:p>
          <a:p>
            <a:pPr fontAlgn="auto">
              <a:spcAft>
                <a:spcPts val="0"/>
              </a:spcAft>
              <a:defRPr/>
            </a:pPr>
            <a:endParaRPr lang="de-DE" dirty="0"/>
          </a:p>
          <a:p>
            <a:pPr fontAlgn="auto">
              <a:spcAft>
                <a:spcPts val="0"/>
              </a:spcAft>
              <a:defRPr/>
            </a:pPr>
            <a:endParaRPr lang="en-GB" dirty="0"/>
          </a:p>
        </p:txBody>
      </p:sp>
      <p:sp>
        <p:nvSpPr>
          <p:cNvPr id="7" name="Title 4"/>
          <p:cNvSpPr txBox="1">
            <a:spLocks/>
          </p:cNvSpPr>
          <p:nvPr userDrawn="1"/>
        </p:nvSpPr>
        <p:spPr>
          <a:xfrm>
            <a:off x="540000" y="2281238"/>
            <a:ext cx="9001125" cy="1006475"/>
          </a:xfrm>
          <a:prstGeom prst="rect">
            <a:avLst/>
          </a:prstGeom>
        </p:spPr>
        <p:txBody>
          <a:bodyPr lIns="0" tIns="0" rIns="0" bIns="0">
            <a:spAutoFit/>
          </a:bodyPr>
          <a:lstStyle>
            <a:lvl1pPr algn="l" defTabSz="914400" rtl="0" eaLnBrk="1" latinLnBrk="0" hangingPunct="1">
              <a:lnSpc>
                <a:spcPct val="109000"/>
              </a:lnSpc>
              <a:spcBef>
                <a:spcPct val="0"/>
              </a:spcBef>
              <a:buNone/>
              <a:defRPr sz="6000" kern="1200" spc="20">
                <a:solidFill>
                  <a:schemeClr val="bg1"/>
                </a:solidFill>
                <a:latin typeface="+mj-lt"/>
                <a:ea typeface="+mj-ea"/>
                <a:cs typeface="+mj-cs"/>
              </a:defRPr>
            </a:lvl1pPr>
          </a:lstStyle>
          <a:p>
            <a:pPr fontAlgn="auto">
              <a:spcAft>
                <a:spcPts val="0"/>
              </a:spcAft>
              <a:defRPr/>
            </a:pPr>
            <a:r>
              <a:rPr lang="en-GB" dirty="0"/>
              <a:t>Get involved.</a:t>
            </a:r>
          </a:p>
        </p:txBody>
      </p:sp>
      <p:sp>
        <p:nvSpPr>
          <p:cNvPr id="10" name="Text Placeholder 9"/>
          <p:cNvSpPr>
            <a:spLocks noGrp="1"/>
          </p:cNvSpPr>
          <p:nvPr>
            <p:ph type="body" sz="quarter" idx="10"/>
          </p:nvPr>
        </p:nvSpPr>
        <p:spPr>
          <a:xfrm>
            <a:off x="540000" y="4351780"/>
            <a:ext cx="4097551" cy="902123"/>
          </a:xfrm>
        </p:spPr>
        <p:txBody>
          <a:bodyPr/>
          <a:lstStyle>
            <a:lvl1pPr marL="0" indent="0">
              <a:lnSpc>
                <a:spcPct val="117000"/>
              </a:lnSpc>
              <a:buFont typeface="Arial" charset="0"/>
              <a:buNone/>
              <a:defRPr sz="1500">
                <a:solidFill>
                  <a:srgbClr val="EEF2EC"/>
                </a:solidFill>
              </a:defRPr>
            </a:lvl1pPr>
            <a:lvl2pPr marL="0" indent="0">
              <a:lnSpc>
                <a:spcPct val="117000"/>
              </a:lnSpc>
              <a:buFont typeface="Arial" charset="0"/>
              <a:buNone/>
              <a:defRPr sz="1500">
                <a:solidFill>
                  <a:schemeClr val="bg1"/>
                </a:solidFill>
              </a:defRPr>
            </a:lvl2pPr>
            <a:lvl3pPr marL="0" indent="0">
              <a:lnSpc>
                <a:spcPct val="117000"/>
              </a:lnSpc>
              <a:buNone/>
              <a:defRPr sz="1500">
                <a:solidFill>
                  <a:schemeClr val="tx2"/>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p:txBody>
      </p:sp>
      <p:sp>
        <p:nvSpPr>
          <p:cNvPr id="9" name="Slide Number Placeholder 9"/>
          <p:cNvSpPr>
            <a:spLocks noGrp="1"/>
          </p:cNvSpPr>
          <p:nvPr>
            <p:ph type="sldNum" sz="quarter" idx="12"/>
          </p:nvPr>
        </p:nvSpPr>
        <p:spPr/>
        <p:txBody>
          <a:bodyPr/>
          <a:lstStyle>
            <a:lvl1pPr>
              <a:defRPr>
                <a:solidFill>
                  <a:srgbClr val="EEF2EC"/>
                </a:solidFill>
              </a:defRPr>
            </a:lvl1pPr>
          </a:lstStyle>
          <a:p>
            <a:fld id="{9762ADA9-0755-1F48-8532-9AFBBB73FAAF}" type="slidenum">
              <a:rPr lang="uk-UA" altLang="en-US"/>
              <a:pPr/>
              <a:t>‹#›</a:t>
            </a:fld>
            <a:endParaRPr lang="uk-UA" altLang="en-US" dirty="0"/>
          </a:p>
        </p:txBody>
      </p:sp>
    </p:spTree>
    <p:extLst>
      <p:ext uri="{BB962C8B-B14F-4D97-AF65-F5344CB8AC3E}">
        <p14:creationId xmlns:p14="http://schemas.microsoft.com/office/powerpoint/2010/main" val="6904041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 Text only – Blue template">
    <p:spTree>
      <p:nvGrpSpPr>
        <p:cNvPr id="1" name=""/>
        <p:cNvGrpSpPr/>
        <p:nvPr/>
      </p:nvGrpSpPr>
      <p:grpSpPr>
        <a:xfrm>
          <a:off x="0" y="0"/>
          <a:ext cx="0" cy="0"/>
          <a:chOff x="0" y="0"/>
          <a:chExt cx="0" cy="0"/>
        </a:xfrm>
      </p:grpSpPr>
      <p:sp>
        <p:nvSpPr>
          <p:cNvPr id="2" name="Title 1"/>
          <p:cNvSpPr>
            <a:spLocks noGrp="1"/>
          </p:cNvSpPr>
          <p:nvPr>
            <p:ph type="title"/>
          </p:nvPr>
        </p:nvSpPr>
        <p:spPr>
          <a:xfrm>
            <a:off x="540976" y="567101"/>
            <a:ext cx="11121296" cy="537799"/>
          </a:xfrm>
        </p:spPr>
        <p:txBody>
          <a:bodyPr/>
          <a:lstStyle>
            <a:lvl1pPr>
              <a:defRPr sz="3000"/>
            </a:lvl1pPr>
          </a:lstStyle>
          <a:p>
            <a:r>
              <a:rPr lang="en-US"/>
              <a:t>Click to edit Master title style</a:t>
            </a:r>
            <a:endParaRPr lang="en-GB" dirty="0"/>
          </a:p>
        </p:txBody>
      </p:sp>
      <p:sp>
        <p:nvSpPr>
          <p:cNvPr id="3" name="Content Placeholder 2"/>
          <p:cNvSpPr>
            <a:spLocks noGrp="1"/>
          </p:cNvSpPr>
          <p:nvPr>
            <p:ph idx="1"/>
          </p:nvPr>
        </p:nvSpPr>
        <p:spPr>
          <a:xfrm>
            <a:off x="540000" y="1548400"/>
            <a:ext cx="11122272" cy="3220368"/>
          </a:xfrm>
        </p:spPr>
        <p:txBody>
          <a:bodyPr/>
          <a:lstStyle>
            <a:lvl1pPr>
              <a:spcAft>
                <a:spcPts val="1200"/>
              </a:spcAft>
              <a:defRPr b="0" i="0">
                <a:latin typeface="+mn-lt"/>
                <a:ea typeface="Hind Medium" charset="0"/>
                <a:cs typeface="Hind Medium" charset="0"/>
              </a:defRPr>
            </a:lvl1pPr>
            <a:lvl2pPr>
              <a:lnSpc>
                <a:spcPct val="114000"/>
              </a:lnSpc>
              <a:defRPr sz="1800">
                <a:latin typeface="+mn-lt"/>
              </a:defRPr>
            </a:lvl2pPr>
            <a:lvl3pPr>
              <a:lnSpc>
                <a:spcPct val="114000"/>
              </a:lnSpc>
              <a:spcAft>
                <a:spcPts val="0"/>
              </a:spcAft>
              <a:defRPr sz="1800">
                <a:latin typeface="+mn-lt"/>
              </a:defRPr>
            </a:lvl3pPr>
            <a:lvl4pPr>
              <a:lnSpc>
                <a:spcPct val="114000"/>
              </a:lnSpc>
              <a:defRPr sz="1800">
                <a:latin typeface="+mn-lt"/>
              </a:defRPr>
            </a:lvl4pPr>
            <a:lvl5pPr>
              <a:lnSpc>
                <a:spcPct val="114000"/>
              </a:lnSpc>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9"/>
          <p:cNvSpPr>
            <a:spLocks noGrp="1"/>
          </p:cNvSpPr>
          <p:nvPr>
            <p:ph type="sldNum" sz="quarter" idx="15"/>
          </p:nvPr>
        </p:nvSpPr>
        <p:spPr/>
        <p:txBody>
          <a:bodyPr/>
          <a:lstStyle>
            <a:lvl1pPr>
              <a:defRPr/>
            </a:lvl1pPr>
          </a:lstStyle>
          <a:p>
            <a:fld id="{9EE1D23A-55C4-7542-8A1B-C225D7430AAE}" type="slidenum">
              <a:rPr lang="uk-UA" altLang="en-US"/>
              <a:pPr/>
              <a:t>‹#›</a:t>
            </a:fld>
            <a:endParaRPr lang="uk-UA" altLang="en-US" dirty="0"/>
          </a:p>
        </p:txBody>
      </p:sp>
      <p:pic>
        <p:nvPicPr>
          <p:cNvPr id="8"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400" y="62992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337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 Text only – Blue template">
    <p:spTree>
      <p:nvGrpSpPr>
        <p:cNvPr id="1" name=""/>
        <p:cNvGrpSpPr/>
        <p:nvPr/>
      </p:nvGrpSpPr>
      <p:grpSpPr>
        <a:xfrm>
          <a:off x="0" y="0"/>
          <a:ext cx="0" cy="0"/>
          <a:chOff x="0" y="0"/>
          <a:chExt cx="0" cy="0"/>
        </a:xfrm>
      </p:grpSpPr>
      <p:sp>
        <p:nvSpPr>
          <p:cNvPr id="2" name="Title 1"/>
          <p:cNvSpPr>
            <a:spLocks noGrp="1"/>
          </p:cNvSpPr>
          <p:nvPr>
            <p:ph type="title"/>
          </p:nvPr>
        </p:nvSpPr>
        <p:spPr>
          <a:xfrm>
            <a:off x="540976" y="567101"/>
            <a:ext cx="11121296" cy="575899"/>
          </a:xfrm>
        </p:spPr>
        <p:txBody>
          <a:bodyPr/>
          <a:lstStyle>
            <a:lvl1pPr>
              <a:defRPr sz="3000"/>
            </a:lvl1pPr>
          </a:lstStyle>
          <a:p>
            <a:r>
              <a:rPr lang="en-US"/>
              <a:t>Click to edit Master title style</a:t>
            </a:r>
            <a:endParaRPr lang="en-GB" dirty="0"/>
          </a:p>
        </p:txBody>
      </p:sp>
      <p:sp>
        <p:nvSpPr>
          <p:cNvPr id="8" name="Slide Number Placeholder 9"/>
          <p:cNvSpPr>
            <a:spLocks noGrp="1"/>
          </p:cNvSpPr>
          <p:nvPr>
            <p:ph type="sldNum" sz="quarter" idx="19"/>
          </p:nvPr>
        </p:nvSpPr>
        <p:spPr/>
        <p:txBody>
          <a:bodyPr/>
          <a:lstStyle>
            <a:lvl1pPr>
              <a:defRPr/>
            </a:lvl1pPr>
          </a:lstStyle>
          <a:p>
            <a:fld id="{761E0F2E-4DC0-BB41-853A-E92710F05ADB}" type="slidenum">
              <a:rPr lang="uk-UA" altLang="en-US"/>
              <a:pPr/>
              <a:t>‹#›</a:t>
            </a:fld>
            <a:endParaRPr lang="uk-UA" altLang="en-US" dirty="0"/>
          </a:p>
        </p:txBody>
      </p:sp>
      <p:pic>
        <p:nvPicPr>
          <p:cNvPr id="11"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400" y="62992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p:cNvSpPr>
            <a:spLocks noGrp="1"/>
          </p:cNvSpPr>
          <p:nvPr>
            <p:ph idx="21"/>
          </p:nvPr>
        </p:nvSpPr>
        <p:spPr>
          <a:xfrm>
            <a:off x="540000" y="1548400"/>
            <a:ext cx="5478179" cy="3220368"/>
          </a:xfrm>
        </p:spPr>
        <p:txBody>
          <a:bodyPr/>
          <a:lstStyle>
            <a:lvl1pPr>
              <a:spcAft>
                <a:spcPts val="1200"/>
              </a:spcAft>
              <a:defRPr b="0" i="0">
                <a:latin typeface="+mn-lt"/>
                <a:ea typeface="Hind Medium" charset="0"/>
                <a:cs typeface="Hind Medium" charset="0"/>
              </a:defRPr>
            </a:lvl1pPr>
            <a:lvl2pPr>
              <a:lnSpc>
                <a:spcPct val="114000"/>
              </a:lnSpc>
              <a:defRPr sz="1800">
                <a:latin typeface="+mn-lt"/>
              </a:defRPr>
            </a:lvl2pPr>
            <a:lvl3pPr>
              <a:lnSpc>
                <a:spcPct val="114000"/>
              </a:lnSpc>
              <a:spcAft>
                <a:spcPts val="0"/>
              </a:spcAft>
              <a:defRPr sz="1800">
                <a:latin typeface="+mn-lt"/>
              </a:defRPr>
            </a:lvl3pPr>
            <a:lvl4pPr>
              <a:lnSpc>
                <a:spcPct val="114000"/>
              </a:lnSpc>
              <a:defRPr sz="1800">
                <a:latin typeface="+mn-lt"/>
              </a:defRPr>
            </a:lvl4pPr>
            <a:lvl5pPr>
              <a:lnSpc>
                <a:spcPct val="114000"/>
              </a:lnSpc>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p:cNvSpPr>
            <a:spLocks noGrp="1"/>
          </p:cNvSpPr>
          <p:nvPr>
            <p:ph idx="1"/>
          </p:nvPr>
        </p:nvSpPr>
        <p:spPr>
          <a:xfrm>
            <a:off x="6179485" y="1548400"/>
            <a:ext cx="5482290" cy="3220368"/>
          </a:xfrm>
        </p:spPr>
        <p:txBody>
          <a:bodyPr/>
          <a:lstStyle>
            <a:lvl1pPr>
              <a:spcAft>
                <a:spcPts val="1200"/>
              </a:spcAft>
              <a:defRPr b="0" i="0">
                <a:latin typeface="+mn-lt"/>
                <a:ea typeface="Hind Medium" charset="0"/>
                <a:cs typeface="Hind Medium" charset="0"/>
              </a:defRPr>
            </a:lvl1pPr>
            <a:lvl2pPr>
              <a:lnSpc>
                <a:spcPct val="114000"/>
              </a:lnSpc>
              <a:defRPr sz="1800">
                <a:latin typeface="+mn-lt"/>
              </a:defRPr>
            </a:lvl2pPr>
            <a:lvl3pPr>
              <a:lnSpc>
                <a:spcPct val="114000"/>
              </a:lnSpc>
              <a:spcAft>
                <a:spcPts val="0"/>
              </a:spcAft>
              <a:defRPr sz="1800">
                <a:latin typeface="+mn-lt"/>
              </a:defRPr>
            </a:lvl3pPr>
            <a:lvl4pPr>
              <a:lnSpc>
                <a:spcPct val="114000"/>
              </a:lnSpc>
              <a:defRPr sz="1800">
                <a:latin typeface="+mn-lt"/>
              </a:defRPr>
            </a:lvl4pPr>
            <a:lvl5pPr>
              <a:lnSpc>
                <a:spcPct val="114000"/>
              </a:lnSpc>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426619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 Text + image – Blue template">
    <p:spTree>
      <p:nvGrpSpPr>
        <p:cNvPr id="1" name=""/>
        <p:cNvGrpSpPr/>
        <p:nvPr/>
      </p:nvGrpSpPr>
      <p:grpSpPr>
        <a:xfrm>
          <a:off x="0" y="0"/>
          <a:ext cx="0" cy="0"/>
          <a:chOff x="0" y="0"/>
          <a:chExt cx="0" cy="0"/>
        </a:xfrm>
      </p:grpSpPr>
      <p:sp>
        <p:nvSpPr>
          <p:cNvPr id="8" name="Rectangle 7"/>
          <p:cNvSpPr/>
          <p:nvPr userDrawn="1"/>
        </p:nvSpPr>
        <p:spPr>
          <a:xfrm>
            <a:off x="6175375" y="522288"/>
            <a:ext cx="5486400" cy="55816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 name="Title 1"/>
          <p:cNvSpPr>
            <a:spLocks noGrp="1"/>
          </p:cNvSpPr>
          <p:nvPr>
            <p:ph type="title"/>
          </p:nvPr>
        </p:nvSpPr>
        <p:spPr>
          <a:xfrm>
            <a:off x="540976" y="567101"/>
            <a:ext cx="5477203" cy="575899"/>
          </a:xfrm>
        </p:spPr>
        <p:txBody>
          <a:bodyPr rIns="0"/>
          <a:lstStyle>
            <a:lvl1pPr>
              <a:defRPr sz="3000"/>
            </a:lvl1pPr>
          </a:lstStyle>
          <a:p>
            <a:r>
              <a:rPr lang="en-US"/>
              <a:t>Click to edit Master title style</a:t>
            </a:r>
            <a:endParaRPr lang="en-GB" dirty="0"/>
          </a:p>
        </p:txBody>
      </p:sp>
      <p:sp>
        <p:nvSpPr>
          <p:cNvPr id="6" name="Text Placeholder 5"/>
          <p:cNvSpPr>
            <a:spLocks noGrp="1"/>
          </p:cNvSpPr>
          <p:nvPr>
            <p:ph type="body" sz="quarter" idx="18"/>
          </p:nvPr>
        </p:nvSpPr>
        <p:spPr>
          <a:xfrm>
            <a:off x="6286356" y="661060"/>
            <a:ext cx="5375915" cy="387927"/>
          </a:xfrm>
        </p:spPr>
        <p:txBody>
          <a:bodyPr/>
          <a:lstStyle>
            <a:lvl1pPr>
              <a:lnSpc>
                <a:spcPct val="100000"/>
              </a:lnSpc>
              <a:defRPr sz="1000"/>
            </a:lvl1pPr>
            <a:lvl2pPr>
              <a:lnSpc>
                <a:spcPct val="100000"/>
              </a:lnSpc>
              <a:defRPr sz="1000"/>
            </a:lvl2pPr>
          </a:lstStyle>
          <a:p>
            <a:pPr lvl="0"/>
            <a:r>
              <a:rPr lang="en-US"/>
              <a:t>Click to edit Master text styles</a:t>
            </a:r>
          </a:p>
          <a:p>
            <a:pPr lvl="1"/>
            <a:r>
              <a:rPr lang="en-US"/>
              <a:t>Second level</a:t>
            </a:r>
          </a:p>
        </p:txBody>
      </p:sp>
      <p:sp>
        <p:nvSpPr>
          <p:cNvPr id="10" name="Slide Number Placeholder 9"/>
          <p:cNvSpPr>
            <a:spLocks noGrp="1"/>
          </p:cNvSpPr>
          <p:nvPr>
            <p:ph type="sldNum" sz="quarter" idx="20"/>
          </p:nvPr>
        </p:nvSpPr>
        <p:spPr/>
        <p:txBody>
          <a:bodyPr/>
          <a:lstStyle>
            <a:lvl1pPr>
              <a:defRPr/>
            </a:lvl1pPr>
          </a:lstStyle>
          <a:p>
            <a:fld id="{615C06CD-839C-FC4C-913F-8EDF978843EE}" type="slidenum">
              <a:rPr lang="uk-UA" altLang="en-US"/>
              <a:pPr/>
              <a:t>‹#›</a:t>
            </a:fld>
            <a:endParaRPr lang="uk-UA" altLang="en-US" dirty="0"/>
          </a:p>
        </p:txBody>
      </p:sp>
      <p:pic>
        <p:nvPicPr>
          <p:cNvPr id="12"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400" y="6299200"/>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a:spLocks noGrp="1"/>
          </p:cNvSpPr>
          <p:nvPr>
            <p:ph idx="21"/>
          </p:nvPr>
        </p:nvSpPr>
        <p:spPr>
          <a:xfrm>
            <a:off x="540000" y="1548400"/>
            <a:ext cx="5478179" cy="3220368"/>
          </a:xfrm>
        </p:spPr>
        <p:txBody>
          <a:bodyPr/>
          <a:lstStyle>
            <a:lvl1pPr>
              <a:spcAft>
                <a:spcPts val="1200"/>
              </a:spcAft>
              <a:defRPr b="0" i="0">
                <a:latin typeface="+mn-lt"/>
                <a:ea typeface="Hind Medium" charset="0"/>
                <a:cs typeface="Hind Medium" charset="0"/>
              </a:defRPr>
            </a:lvl1pPr>
            <a:lvl2pPr>
              <a:lnSpc>
                <a:spcPct val="114000"/>
              </a:lnSpc>
              <a:defRPr sz="1800">
                <a:latin typeface="+mn-lt"/>
              </a:defRPr>
            </a:lvl2pPr>
            <a:lvl3pPr>
              <a:lnSpc>
                <a:spcPct val="114000"/>
              </a:lnSpc>
              <a:spcAft>
                <a:spcPts val="0"/>
              </a:spcAft>
              <a:defRPr sz="1800">
                <a:latin typeface="+mn-lt"/>
              </a:defRPr>
            </a:lvl3pPr>
            <a:lvl4pPr>
              <a:lnSpc>
                <a:spcPct val="114000"/>
              </a:lnSpc>
              <a:defRPr sz="1800">
                <a:latin typeface="+mn-lt"/>
              </a:defRPr>
            </a:lvl4pPr>
            <a:lvl5pPr>
              <a:lnSpc>
                <a:spcPct val="114000"/>
              </a:lnSpc>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768000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1338" y="566738"/>
            <a:ext cx="11109600" cy="783035"/>
          </a:xfrm>
          <a:prstGeom prst="rect">
            <a:avLst/>
          </a:prstGeom>
        </p:spPr>
        <p:txBody>
          <a:bodyPr vert="horz" wrap="square" lIns="0" tIns="0" rIns="0" bIns="0" rtlCol="0" anchor="t" anchorCtr="0">
            <a:noAutofit/>
          </a:bodyPr>
          <a:lstStyle/>
          <a:p>
            <a:r>
              <a:rPr lang="en-US" noProof="0"/>
              <a:t>Click to edit Master title style</a:t>
            </a:r>
            <a:endParaRPr lang="en-GB" noProof="0" dirty="0"/>
          </a:p>
        </p:txBody>
      </p:sp>
      <p:sp>
        <p:nvSpPr>
          <p:cNvPr id="3" name="Text Placeholder 2"/>
          <p:cNvSpPr>
            <a:spLocks noGrp="1"/>
          </p:cNvSpPr>
          <p:nvPr>
            <p:ph type="body" idx="1"/>
          </p:nvPr>
        </p:nvSpPr>
        <p:spPr>
          <a:xfrm>
            <a:off x="539750" y="1548400"/>
            <a:ext cx="11109600" cy="3598862"/>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0" name="Slide Number Placeholder 9"/>
          <p:cNvSpPr>
            <a:spLocks noGrp="1"/>
          </p:cNvSpPr>
          <p:nvPr>
            <p:ph type="sldNum" sz="quarter" idx="4"/>
          </p:nvPr>
        </p:nvSpPr>
        <p:spPr>
          <a:xfrm>
            <a:off x="8918575" y="6342063"/>
            <a:ext cx="2743200" cy="173037"/>
          </a:xfrm>
          <a:prstGeom prst="rect">
            <a:avLst/>
          </a:prstGeom>
        </p:spPr>
        <p:txBody>
          <a:bodyPr vert="horz" wrap="square" lIns="0" tIns="0" rIns="0" bIns="0" numCol="1" anchor="t" anchorCtr="0" compatLnSpc="1">
            <a:prstTxWarp prst="textNoShape">
              <a:avLst/>
            </a:prstTxWarp>
          </a:bodyPr>
          <a:lstStyle>
            <a:lvl1pPr algn="r">
              <a:defRPr sz="1000"/>
            </a:lvl1pPr>
          </a:lstStyle>
          <a:p>
            <a:fld id="{F4C3A41F-A775-1140-95F7-087AA6C6EBC6}" type="slidenum">
              <a:rPr lang="en-GB" altLang="en-US" noProof="0" smtClean="0"/>
              <a:pPr/>
              <a:t>‹#›</a:t>
            </a:fld>
            <a:endParaRPr lang="en-GB" altLang="en-US" noProof="0" dirty="0"/>
          </a:p>
        </p:txBody>
      </p:sp>
    </p:spTree>
  </p:cSld>
  <p:clrMap bg1="lt1" tx1="dk1" bg2="lt2" tx2="dk2" accent1="accent1" accent2="accent2" accent3="accent3" accent4="accent4" accent5="accent5" accent6="accent6" hlink="hlink" folHlink="folHlink"/>
  <p:sldLayoutIdLst>
    <p:sldLayoutId id="2147483722" r:id="rId1"/>
    <p:sldLayoutId id="2147483724" r:id="rId2"/>
    <p:sldLayoutId id="2147483725" r:id="rId3"/>
    <p:sldLayoutId id="2147483727" r:id="rId4"/>
    <p:sldLayoutId id="2147483729" r:id="rId5"/>
    <p:sldLayoutId id="2147483730" r:id="rId6"/>
    <p:sldLayoutId id="2147483714" r:id="rId7"/>
    <p:sldLayoutId id="2147483715" r:id="rId8"/>
    <p:sldLayoutId id="2147483731" r:id="rId9"/>
    <p:sldLayoutId id="2147483716" r:id="rId10"/>
    <p:sldLayoutId id="2147483735" r:id="rId11"/>
    <p:sldLayoutId id="2147483751" r:id="rId12"/>
    <p:sldLayoutId id="2147483752" r:id="rId13"/>
    <p:sldLayoutId id="2147483753" r:id="rId14"/>
    <p:sldLayoutId id="2147483755" r:id="rId15"/>
    <p:sldLayoutId id="2147483758" r:id="rId16"/>
  </p:sldLayoutIdLst>
  <mc:AlternateContent xmlns:mc="http://schemas.openxmlformats.org/markup-compatibility/2006" xmlns:p14="http://schemas.microsoft.com/office/powerpoint/2010/main">
    <mc:Choice Requires="p14">
      <p:transition p14:dur="10"/>
    </mc:Choice>
    <mc:Fallback xmlns="">
      <p:transition/>
    </mc:Fallback>
  </mc:AlternateContent>
  <p:hf hdr="0" dt="0"/>
  <p:txStyles>
    <p:titleStyle>
      <a:lvl1pPr algn="l" rtl="0" eaLnBrk="1" fontAlgn="base" hangingPunct="1">
        <a:lnSpc>
          <a:spcPct val="106000"/>
        </a:lnSpc>
        <a:spcBef>
          <a:spcPct val="0"/>
        </a:spcBef>
        <a:spcAft>
          <a:spcPct val="0"/>
        </a:spcAft>
        <a:defRPr sz="3000" kern="1200" spc="20">
          <a:solidFill>
            <a:schemeClr val="tx2"/>
          </a:solidFill>
          <a:latin typeface="+mj-lt"/>
          <a:ea typeface="ＭＳ Ｐゴシック" charset="-128"/>
          <a:cs typeface="+mj-cs"/>
        </a:defRPr>
      </a:lvl1pPr>
      <a:lvl2pPr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2pPr>
      <a:lvl3pPr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3pPr>
      <a:lvl4pPr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4pPr>
      <a:lvl5pPr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5pPr>
      <a:lvl6pPr marL="457200"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6pPr>
      <a:lvl7pPr marL="914400"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7pPr>
      <a:lvl8pPr marL="1371600"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8pPr>
      <a:lvl9pPr marL="1828800"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9pPr>
    </p:titleStyle>
    <p:bodyStyle>
      <a:lvl1pPr algn="l" rtl="0" eaLnBrk="1" fontAlgn="base" hangingPunct="1">
        <a:lnSpc>
          <a:spcPct val="106000"/>
        </a:lnSpc>
        <a:spcBef>
          <a:spcPct val="0"/>
        </a:spcBef>
        <a:spcAft>
          <a:spcPts val="1200"/>
        </a:spcAft>
        <a:buFont typeface="Arial" charset="0"/>
        <a:defRPr sz="2000" kern="1200" spc="20">
          <a:solidFill>
            <a:schemeClr val="tx1"/>
          </a:solidFill>
          <a:latin typeface="+mn-lt"/>
          <a:ea typeface="Hind Medium" charset="0"/>
          <a:cs typeface="Hind Medium" charset="0"/>
        </a:defRPr>
      </a:lvl1pPr>
      <a:lvl2pPr algn="l" rtl="0" eaLnBrk="1" fontAlgn="base" hangingPunct="1">
        <a:lnSpc>
          <a:spcPct val="113000"/>
        </a:lnSpc>
        <a:spcBef>
          <a:spcPct val="0"/>
        </a:spcBef>
        <a:spcAft>
          <a:spcPct val="0"/>
        </a:spcAft>
        <a:buFont typeface=".AppleSystemUIFont" charset="0"/>
        <a:defRPr sz="1800" kern="1200" spc="20">
          <a:solidFill>
            <a:schemeClr val="tx1"/>
          </a:solidFill>
          <a:latin typeface="+mn-lt"/>
          <a:ea typeface="ＭＳ Ｐゴシック" charset="-128"/>
          <a:cs typeface="+mn-cs"/>
        </a:defRPr>
      </a:lvl2pPr>
      <a:lvl3pPr marL="270000" indent="-270000" algn="l" rtl="0" eaLnBrk="1" fontAlgn="base" hangingPunct="1">
        <a:lnSpc>
          <a:spcPct val="113000"/>
        </a:lnSpc>
        <a:spcBef>
          <a:spcPct val="0"/>
        </a:spcBef>
        <a:spcAft>
          <a:spcPts val="0"/>
        </a:spcAft>
        <a:buSzPct val="72000"/>
        <a:buFont typeface=".AppleSystemUIFont" charset="0"/>
        <a:buChar char="—"/>
        <a:defRPr sz="1800" kern="1200" spc="20">
          <a:solidFill>
            <a:schemeClr val="tx1"/>
          </a:solidFill>
          <a:latin typeface="+mn-lt"/>
          <a:ea typeface="ＭＳ Ｐゴシック" charset="-128"/>
          <a:cs typeface="+mn-cs"/>
        </a:defRPr>
      </a:lvl3pPr>
      <a:lvl4pPr marL="556650" indent="-233925" algn="l" rtl="0" eaLnBrk="1" fontAlgn="base" hangingPunct="1">
        <a:lnSpc>
          <a:spcPct val="113000"/>
        </a:lnSpc>
        <a:spcBef>
          <a:spcPct val="0"/>
        </a:spcBef>
        <a:spcAft>
          <a:spcPct val="0"/>
        </a:spcAft>
        <a:buSzPct val="90000"/>
        <a:buFont typeface=".AppleSystemUIFont" charset="0"/>
        <a:buChar char="–"/>
        <a:defRPr sz="1800" kern="1200" spc="20">
          <a:solidFill>
            <a:schemeClr val="tx1"/>
          </a:solidFill>
          <a:latin typeface="+mn-lt"/>
          <a:ea typeface="ＭＳ Ｐゴシック" charset="-128"/>
          <a:cs typeface="+mn-cs"/>
        </a:defRPr>
      </a:lvl4pPr>
      <a:lvl5pPr marL="772650" indent="-197925" algn="l" rtl="0" eaLnBrk="1" fontAlgn="base" hangingPunct="1">
        <a:lnSpc>
          <a:spcPct val="113000"/>
        </a:lnSpc>
        <a:spcBef>
          <a:spcPct val="0"/>
        </a:spcBef>
        <a:spcAft>
          <a:spcPts val="1500"/>
        </a:spcAft>
        <a:buSzPct val="75000"/>
        <a:buFont typeface="Arial" charset="0"/>
        <a:buChar char="•"/>
        <a:defRPr sz="1800" kern="1200" spc="20">
          <a:solidFill>
            <a:schemeClr val="tx1"/>
          </a:solidFill>
          <a:latin typeface="+mn-lt"/>
          <a:ea typeface="ＭＳ Ｐゴシック" charset="-128"/>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hyperlink" Target="https://www.sciencedaily.com/releases/2013/05/130522085217.htm"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netmarketshare.com/search-engine-market-share.aspx?qprid=4&amp;qpcustomd=0" TargetMode="External"/><Relationship Id="rId2" Type="http://schemas.openxmlformats.org/officeDocument/2006/relationships/hyperlink" Target="http://www.internetlivestats.com/google-search-statistics/" TargetMode="External"/><Relationship Id="rId1" Type="http://schemas.openxmlformats.org/officeDocument/2006/relationships/slideLayout" Target="../slideLayouts/slideLayout7.xml"/><Relationship Id="rId4" Type="http://schemas.openxmlformats.org/officeDocument/2006/relationships/hyperlink" Target="http://www.smartinsights.com/search-engine-marketing/search-engine-statistics/" TargetMode="External"/></Relationships>
</file>

<file path=ppt/slides/_rels/slide6.xml.rels><?xml version="1.0" encoding="UTF-8" standalone="yes"?>
<Relationships xmlns="http://schemas.openxmlformats.org/package/2006/relationships"><Relationship Id="rId2" Type="http://schemas.openxmlformats.org/officeDocument/2006/relationships/hyperlink" Target="http://www.iflscience.com/technology/how-much-data-does-the-world-generate-every-minute/"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www.iflscience.com/technology/how-much-data-does-the-world-generate-every-minute/" TargetMode="External"/><Relationship Id="rId2" Type="http://schemas.openxmlformats.org/officeDocument/2006/relationships/hyperlink" Target="http://www.radicati.com/wp/wp-content/uploads/2015/02/Email-Statistics-Report-2015-2019-Executive-Summary.pdf"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cigionline.org/internet-survey-2019"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8"/>
          <p:cNvSpPr>
            <a:spLocks noGrp="1"/>
          </p:cNvSpPr>
          <p:nvPr>
            <p:ph type="subTitle" idx="1"/>
          </p:nvPr>
        </p:nvSpPr>
        <p:spPr>
          <a:xfrm>
            <a:off x="502129" y="3982213"/>
            <a:ext cx="11265150" cy="2419060"/>
          </a:xfrm>
        </p:spPr>
        <p:txBody>
          <a:bodyPr/>
          <a:lstStyle/>
          <a:p>
            <a:pPr marL="0" indent="0">
              <a:buNone/>
            </a:pPr>
            <a:r>
              <a:rPr lang="en-US" altLang="en-US" sz="3600" dirty="0">
                <a:solidFill>
                  <a:schemeClr val="bg1"/>
                </a:solidFill>
                <a:sym typeface="Arial" charset="0"/>
              </a:rPr>
              <a:t>Models of Privacy &amp; Trust for Africa </a:t>
            </a:r>
          </a:p>
          <a:p>
            <a:pPr marL="0" indent="0">
              <a:buNone/>
            </a:pPr>
            <a:endParaRPr lang="en-US" altLang="en-US" dirty="0">
              <a:solidFill>
                <a:schemeClr val="bg1"/>
              </a:solidFill>
              <a:sym typeface="Arial" charset="0"/>
            </a:endParaRPr>
          </a:p>
          <a:p>
            <a:pPr marL="0" indent="0">
              <a:buNone/>
            </a:pPr>
            <a:r>
              <a:rPr lang="en-US" altLang="en-US" dirty="0">
                <a:solidFill>
                  <a:schemeClr val="bg1"/>
                </a:solidFill>
                <a:sym typeface="Arial" charset="0"/>
              </a:rPr>
              <a:t>Verengai Mabika</a:t>
            </a:r>
          </a:p>
          <a:p>
            <a:pPr marL="0" indent="0">
              <a:buNone/>
            </a:pPr>
            <a:r>
              <a:rPr lang="en-US" altLang="en-US" sz="2400" dirty="0">
                <a:solidFill>
                  <a:schemeClr val="bg1"/>
                </a:solidFill>
                <a:sym typeface="Arial" charset="0"/>
              </a:rPr>
              <a:t>Senior Policy Advisor – Africa </a:t>
            </a:r>
          </a:p>
        </p:txBody>
      </p:sp>
    </p:spTree>
    <p:extLst>
      <p:ext uri="{BB962C8B-B14F-4D97-AF65-F5344CB8AC3E}">
        <p14:creationId xmlns:p14="http://schemas.microsoft.com/office/powerpoint/2010/main" val="37028348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40479" y="298201"/>
            <a:ext cx="11121296" cy="537799"/>
          </a:xfrm>
        </p:spPr>
        <p:txBody>
          <a:bodyPr/>
          <a:lstStyle/>
          <a:p>
            <a:r>
              <a:rPr lang="en-GB" dirty="0"/>
              <a:t>The Survey</a:t>
            </a:r>
          </a:p>
        </p:txBody>
      </p:sp>
      <p:sp>
        <p:nvSpPr>
          <p:cNvPr id="25" name="Content Placeholder 24"/>
          <p:cNvSpPr>
            <a:spLocks noGrp="1"/>
          </p:cNvSpPr>
          <p:nvPr>
            <p:ph idx="1"/>
          </p:nvPr>
        </p:nvSpPr>
        <p:spPr>
          <a:xfrm>
            <a:off x="540976" y="836000"/>
            <a:ext cx="7506720" cy="2746649"/>
          </a:xfrm>
        </p:spPr>
        <p:txBody>
          <a:bodyPr/>
          <a:lstStyle/>
          <a:p>
            <a:pPr marL="342900" indent="-342900">
              <a:buFont typeface="Arial" panose="020B0604020202020204" pitchFamily="34" charset="0"/>
              <a:buChar char="•"/>
            </a:pPr>
            <a:r>
              <a:rPr lang="en-US" dirty="0"/>
              <a:t>Five surveys from 2014 (2015) – 2019</a:t>
            </a:r>
          </a:p>
          <a:p>
            <a:pPr marL="342900" indent="-342900">
              <a:buFont typeface="Arial" panose="020B0604020202020204" pitchFamily="34" charset="0"/>
              <a:buChar char="•"/>
            </a:pPr>
            <a:r>
              <a:rPr lang="en-US" dirty="0"/>
              <a:t>25 economies</a:t>
            </a:r>
          </a:p>
          <a:p>
            <a:pPr marL="342900" indent="-342900">
              <a:buFont typeface="Arial" panose="020B0604020202020204" pitchFamily="34" charset="0"/>
              <a:buChar char="•"/>
            </a:pPr>
            <a:r>
              <a:rPr lang="en-US" dirty="0"/>
              <a:t>25,000+ Internet users surveyed each iteration. </a:t>
            </a:r>
          </a:p>
          <a:p>
            <a:pPr marL="342900" indent="-342900">
              <a:buFont typeface="Arial" panose="020B0604020202020204" pitchFamily="34" charset="0"/>
              <a:buChar char="•"/>
            </a:pPr>
            <a:r>
              <a:rPr lang="en-US" dirty="0"/>
              <a:t>Created by the Centre for International Governance Innovation (CIGI)</a:t>
            </a:r>
          </a:p>
          <a:p>
            <a:pPr marL="612900" lvl="2" indent="-342900"/>
            <a:r>
              <a:rPr lang="en-US" dirty="0"/>
              <a:t>Carried out by Ipsos</a:t>
            </a:r>
          </a:p>
          <a:p>
            <a:pPr marL="612900" lvl="2" indent="-342900"/>
            <a:r>
              <a:rPr lang="en-US" dirty="0"/>
              <a:t>Supported by UNCTAD 2017 -</a:t>
            </a:r>
          </a:p>
          <a:p>
            <a:pPr marL="612900" lvl="2" indent="-342900"/>
            <a:r>
              <a:rPr lang="en-US" dirty="0"/>
              <a:t>Supported by the Internet Society 2017 - </a:t>
            </a:r>
          </a:p>
          <a:p>
            <a:endParaRPr lang="en-US" dirty="0"/>
          </a:p>
          <a:p>
            <a:r>
              <a:rPr lang="en-US" dirty="0"/>
              <a:t> </a:t>
            </a:r>
          </a:p>
        </p:txBody>
      </p:sp>
      <p:sp>
        <p:nvSpPr>
          <p:cNvPr id="39940" name="Slide Number Placeholder 3"/>
          <p:cNvSpPr>
            <a:spLocks noGrp="1"/>
          </p:cNvSpPr>
          <p:nvPr>
            <p:ph type="sldNum" sz="quarter" idx="15"/>
          </p:nvPr>
        </p:nvSpPr>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076043E4-25C5-1147-87B6-275903E00DC9}" type="slidenum">
              <a:rPr lang="en-GB" altLang="en-US" smtClean="0"/>
              <a:pPr/>
              <a:t>10</a:t>
            </a:fld>
            <a:endParaRPr lang="en-GB" altLang="en-US" dirty="0"/>
          </a:p>
        </p:txBody>
      </p:sp>
      <p:pic>
        <p:nvPicPr>
          <p:cNvPr id="2" name="Picture 1">
            <a:extLst>
              <a:ext uri="{FF2B5EF4-FFF2-40B4-BE49-F238E27FC236}">
                <a16:creationId xmlns:a16="http://schemas.microsoft.com/office/drawing/2014/main" id="{BB927CE0-60E8-A548-BC6C-6334401D85E1}"/>
              </a:ext>
            </a:extLst>
          </p:cNvPr>
          <p:cNvPicPr>
            <a:picLocks noChangeAspect="1"/>
          </p:cNvPicPr>
          <p:nvPr/>
        </p:nvPicPr>
        <p:blipFill>
          <a:blip r:embed="rId2"/>
          <a:stretch>
            <a:fillRect/>
          </a:stretch>
        </p:blipFill>
        <p:spPr>
          <a:xfrm>
            <a:off x="5276538" y="3735675"/>
            <a:ext cx="6915462" cy="3122325"/>
          </a:xfrm>
          <a:prstGeom prst="rect">
            <a:avLst/>
          </a:prstGeom>
        </p:spPr>
      </p:pic>
    </p:spTree>
    <p:extLst>
      <p:ext uri="{BB962C8B-B14F-4D97-AF65-F5344CB8AC3E}">
        <p14:creationId xmlns:p14="http://schemas.microsoft.com/office/powerpoint/2010/main" val="851198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89284-63A9-7640-81D4-BBB23DC8595C}"/>
              </a:ext>
            </a:extLst>
          </p:cNvPr>
          <p:cNvSpPr>
            <a:spLocks noGrp="1"/>
          </p:cNvSpPr>
          <p:nvPr>
            <p:ph type="title"/>
          </p:nvPr>
        </p:nvSpPr>
        <p:spPr/>
        <p:txBody>
          <a:bodyPr/>
          <a:lstStyle/>
          <a:p>
            <a:r>
              <a:rPr lang="en-US" dirty="0"/>
              <a:t>Economies surveyed:</a:t>
            </a:r>
            <a:br>
              <a:rPr lang="en-US" dirty="0"/>
            </a:br>
            <a:endParaRPr lang="en-US" dirty="0"/>
          </a:p>
        </p:txBody>
      </p:sp>
      <p:sp>
        <p:nvSpPr>
          <p:cNvPr id="4" name="Slide Number Placeholder 3">
            <a:extLst>
              <a:ext uri="{FF2B5EF4-FFF2-40B4-BE49-F238E27FC236}">
                <a16:creationId xmlns:a16="http://schemas.microsoft.com/office/drawing/2014/main" id="{A9674870-15DE-CE44-AD19-E80940D918AC}"/>
              </a:ext>
            </a:extLst>
          </p:cNvPr>
          <p:cNvSpPr>
            <a:spLocks noGrp="1"/>
          </p:cNvSpPr>
          <p:nvPr>
            <p:ph type="sldNum" sz="quarter" idx="15"/>
          </p:nvPr>
        </p:nvSpPr>
        <p:spPr/>
        <p:txBody>
          <a:bodyPr/>
          <a:lstStyle/>
          <a:p>
            <a:fld id="{9EE1D23A-55C4-7542-8A1B-C225D7430AAE}" type="slidenum">
              <a:rPr lang="uk-UA" altLang="en-US" smtClean="0"/>
              <a:pPr/>
              <a:t>11</a:t>
            </a:fld>
            <a:endParaRPr lang="uk-UA" altLang="en-US" dirty="0"/>
          </a:p>
        </p:txBody>
      </p:sp>
      <p:sp>
        <p:nvSpPr>
          <p:cNvPr id="5" name="Content Placeholder 24">
            <a:extLst>
              <a:ext uri="{FF2B5EF4-FFF2-40B4-BE49-F238E27FC236}">
                <a16:creationId xmlns:a16="http://schemas.microsoft.com/office/drawing/2014/main" id="{CF9E5D4C-60A4-E146-8B1E-15FC0051D8C3}"/>
              </a:ext>
            </a:extLst>
          </p:cNvPr>
          <p:cNvSpPr txBox="1">
            <a:spLocks noGrp="1"/>
          </p:cNvSpPr>
          <p:nvPr>
            <p:ph idx="1"/>
          </p:nvPr>
        </p:nvSpPr>
        <p:spPr>
          <a:xfrm>
            <a:off x="540000" y="1548399"/>
            <a:ext cx="11122272" cy="4453389"/>
          </a:xfrm>
          <a:prstGeom prst="rect">
            <a:avLst/>
          </a:prstGeom>
        </p:spPr>
        <p:txBody>
          <a:bodyPr vert="horz" lIns="0" tIns="0" rIns="0" bIns="0" numCol="3" rtlCol="0" anchor="t" anchorCtr="0">
            <a:noAutofit/>
          </a:bodyPr>
          <a:lstStyle>
            <a:lvl1pPr algn="l" rtl="0" eaLnBrk="1" fontAlgn="base" hangingPunct="1">
              <a:lnSpc>
                <a:spcPct val="106000"/>
              </a:lnSpc>
              <a:spcBef>
                <a:spcPct val="0"/>
              </a:spcBef>
              <a:spcAft>
                <a:spcPts val="1200"/>
              </a:spcAft>
              <a:buFont typeface="Arial" charset="0"/>
              <a:defRPr sz="2000" b="0" i="0" kern="1200" spc="20">
                <a:solidFill>
                  <a:schemeClr val="tx1"/>
                </a:solidFill>
                <a:latin typeface="+mn-lt"/>
                <a:ea typeface="Hind Medium" charset="0"/>
                <a:cs typeface="Hind Medium" charset="0"/>
              </a:defRPr>
            </a:lvl1pPr>
            <a:lvl2pPr algn="l" rtl="0" eaLnBrk="1" fontAlgn="base" hangingPunct="1">
              <a:lnSpc>
                <a:spcPct val="114000"/>
              </a:lnSpc>
              <a:spcBef>
                <a:spcPct val="0"/>
              </a:spcBef>
              <a:spcAft>
                <a:spcPct val="0"/>
              </a:spcAft>
              <a:buFont typeface=".AppleSystemUIFont" charset="0"/>
              <a:defRPr sz="1800" kern="1200" spc="20">
                <a:solidFill>
                  <a:schemeClr val="tx1"/>
                </a:solidFill>
                <a:latin typeface="+mn-lt"/>
                <a:ea typeface="ＭＳ Ｐゴシック" charset="-128"/>
                <a:cs typeface="+mn-cs"/>
              </a:defRPr>
            </a:lvl2pPr>
            <a:lvl3pPr marL="270000" indent="-270000" algn="l" rtl="0" eaLnBrk="1" fontAlgn="base" hangingPunct="1">
              <a:lnSpc>
                <a:spcPct val="114000"/>
              </a:lnSpc>
              <a:spcBef>
                <a:spcPct val="0"/>
              </a:spcBef>
              <a:spcAft>
                <a:spcPts val="0"/>
              </a:spcAft>
              <a:buSzPct val="100000"/>
              <a:buFont typeface="Arial" panose="020B0604020202020204" pitchFamily="34" charset="0"/>
              <a:buChar char="•"/>
              <a:defRPr sz="1800" kern="1200" spc="20">
                <a:solidFill>
                  <a:schemeClr val="tx1"/>
                </a:solidFill>
                <a:latin typeface="+mn-lt"/>
                <a:ea typeface="ＭＳ Ｐゴシック" charset="-128"/>
                <a:cs typeface="+mn-cs"/>
              </a:defRPr>
            </a:lvl3pPr>
            <a:lvl4pPr marL="556650" indent="-233925" algn="l" rtl="0" eaLnBrk="1" fontAlgn="base" hangingPunct="1">
              <a:lnSpc>
                <a:spcPct val="114000"/>
              </a:lnSpc>
              <a:spcBef>
                <a:spcPct val="0"/>
              </a:spcBef>
              <a:spcAft>
                <a:spcPct val="0"/>
              </a:spcAft>
              <a:buSzPct val="90000"/>
              <a:buFont typeface="Arial" panose="020B0604020202020204" pitchFamily="34" charset="0"/>
              <a:buChar char="•"/>
              <a:defRPr sz="1800" kern="1200" spc="20">
                <a:solidFill>
                  <a:schemeClr val="tx1"/>
                </a:solidFill>
                <a:latin typeface="+mn-lt"/>
                <a:ea typeface="ＭＳ Ｐゴシック" charset="-128"/>
                <a:cs typeface="+mn-cs"/>
              </a:defRPr>
            </a:lvl4pPr>
            <a:lvl5pPr marL="772650" indent="-197925" algn="l" rtl="0" eaLnBrk="1" fontAlgn="base" hangingPunct="1">
              <a:lnSpc>
                <a:spcPct val="114000"/>
              </a:lnSpc>
              <a:spcBef>
                <a:spcPct val="0"/>
              </a:spcBef>
              <a:spcAft>
                <a:spcPts val="1500"/>
              </a:spcAft>
              <a:buSzPct val="75000"/>
              <a:buFont typeface="Arial" charset="0"/>
              <a:buChar char="•"/>
              <a:defRPr sz="1800" kern="1200" spc="20">
                <a:solidFill>
                  <a:schemeClr val="tx1"/>
                </a:solidFill>
                <a:latin typeface="+mn-lt"/>
                <a:ea typeface="ＭＳ Ｐゴシック" charset="-128"/>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Australia, </a:t>
            </a:r>
          </a:p>
          <a:p>
            <a:pPr marL="342900" indent="-342900">
              <a:buFont typeface="Arial" panose="020B0604020202020204" pitchFamily="34" charset="0"/>
              <a:buChar char="•"/>
            </a:pPr>
            <a:r>
              <a:rPr lang="en-US" dirty="0"/>
              <a:t>Brazil,</a:t>
            </a:r>
          </a:p>
          <a:p>
            <a:pPr marL="342900" indent="-342900">
              <a:buFont typeface="Arial" panose="020B0604020202020204" pitchFamily="34" charset="0"/>
              <a:buChar char="•"/>
            </a:pPr>
            <a:r>
              <a:rPr lang="en-US" dirty="0"/>
              <a:t>Canada, </a:t>
            </a:r>
          </a:p>
          <a:p>
            <a:pPr marL="342900" indent="-342900">
              <a:buFont typeface="Arial" panose="020B0604020202020204" pitchFamily="34" charset="0"/>
              <a:buChar char="•"/>
            </a:pPr>
            <a:r>
              <a:rPr lang="en-US" dirty="0"/>
              <a:t>China, </a:t>
            </a:r>
          </a:p>
          <a:p>
            <a:pPr marL="342900" indent="-342900">
              <a:buFont typeface="Arial" panose="020B0604020202020204" pitchFamily="34" charset="0"/>
              <a:buChar char="•"/>
            </a:pPr>
            <a:r>
              <a:rPr lang="en-US" dirty="0"/>
              <a:t>Egypt, </a:t>
            </a:r>
          </a:p>
          <a:p>
            <a:pPr marL="342900" indent="-342900">
              <a:buFont typeface="Arial" panose="020B0604020202020204" pitchFamily="34" charset="0"/>
              <a:buChar char="•"/>
            </a:pPr>
            <a:r>
              <a:rPr lang="en-US" dirty="0"/>
              <a:t>France, </a:t>
            </a:r>
          </a:p>
          <a:p>
            <a:pPr marL="342900" indent="-342900">
              <a:buFont typeface="Arial" panose="020B0604020202020204" pitchFamily="34" charset="0"/>
              <a:buChar char="•"/>
            </a:pPr>
            <a:r>
              <a:rPr lang="en-US" dirty="0"/>
              <a:t>Germany, </a:t>
            </a:r>
          </a:p>
          <a:p>
            <a:pPr marL="342900" indent="-342900">
              <a:buFont typeface="Arial" panose="020B0604020202020204" pitchFamily="34" charset="0"/>
              <a:buChar char="•"/>
            </a:pPr>
            <a:r>
              <a:rPr lang="en-US" dirty="0"/>
              <a:t>Great Britain, </a:t>
            </a:r>
          </a:p>
          <a:p>
            <a:pPr marL="342900" indent="-342900">
              <a:buFont typeface="Arial" panose="020B0604020202020204" pitchFamily="34" charset="0"/>
              <a:buChar char="•"/>
            </a:pPr>
            <a:r>
              <a:rPr lang="en-US" dirty="0"/>
              <a:t>Hong Kong,</a:t>
            </a:r>
          </a:p>
          <a:p>
            <a:pPr marL="342900" indent="-342900">
              <a:buFont typeface="Arial" panose="020B0604020202020204" pitchFamily="34" charset="0"/>
              <a:buChar char="•"/>
            </a:pPr>
            <a:r>
              <a:rPr lang="en-US" dirty="0"/>
              <a:t>India, </a:t>
            </a:r>
          </a:p>
          <a:p>
            <a:pPr marL="342900" indent="-342900">
              <a:buFont typeface="Arial" panose="020B0604020202020204" pitchFamily="34" charset="0"/>
              <a:buChar char="•"/>
            </a:pPr>
            <a:r>
              <a:rPr lang="en-US" dirty="0"/>
              <a:t>Indonesia, </a:t>
            </a:r>
          </a:p>
          <a:p>
            <a:pPr marL="342900" indent="-342900">
              <a:buFont typeface="Arial" panose="020B0604020202020204" pitchFamily="34" charset="0"/>
              <a:buChar char="•"/>
            </a:pPr>
            <a:r>
              <a:rPr lang="en-US" dirty="0"/>
              <a:t>Italy, </a:t>
            </a:r>
          </a:p>
          <a:p>
            <a:pPr marL="342900" indent="-342900">
              <a:buFont typeface="Arial" panose="020B0604020202020204" pitchFamily="34" charset="0"/>
              <a:buChar char="•"/>
            </a:pPr>
            <a:r>
              <a:rPr lang="en-US" dirty="0"/>
              <a:t>Japan, </a:t>
            </a:r>
          </a:p>
          <a:p>
            <a:pPr marL="342900" indent="-342900">
              <a:buFont typeface="Arial" panose="020B0604020202020204" pitchFamily="34" charset="0"/>
              <a:buChar char="•"/>
            </a:pPr>
            <a:r>
              <a:rPr lang="en-US" dirty="0"/>
              <a:t>Kenya, </a:t>
            </a:r>
          </a:p>
          <a:p>
            <a:pPr marL="342900" indent="-342900">
              <a:buFont typeface="Arial" panose="020B0604020202020204" pitchFamily="34" charset="0"/>
              <a:buChar char="•"/>
            </a:pPr>
            <a:r>
              <a:rPr lang="en-US" dirty="0"/>
              <a:t>Mexico,</a:t>
            </a:r>
          </a:p>
          <a:p>
            <a:pPr marL="342900" indent="-342900">
              <a:buFont typeface="Arial" panose="020B0604020202020204" pitchFamily="34" charset="0"/>
              <a:buChar char="•"/>
            </a:pPr>
            <a:r>
              <a:rPr lang="en-US" dirty="0"/>
              <a:t>Nigeria, </a:t>
            </a:r>
          </a:p>
          <a:p>
            <a:pPr marL="342900" indent="-342900">
              <a:buFont typeface="Arial" panose="020B0604020202020204" pitchFamily="34" charset="0"/>
              <a:buChar char="•"/>
            </a:pPr>
            <a:r>
              <a:rPr lang="en-US" dirty="0"/>
              <a:t>Pakistan, </a:t>
            </a:r>
          </a:p>
          <a:p>
            <a:pPr marL="342900" indent="-342900">
              <a:buFont typeface="Arial" panose="020B0604020202020204" pitchFamily="34" charset="0"/>
              <a:buChar char="•"/>
            </a:pPr>
            <a:r>
              <a:rPr lang="en-US" dirty="0"/>
              <a:t>Poland, </a:t>
            </a:r>
          </a:p>
          <a:p>
            <a:pPr marL="342900" indent="-342900">
              <a:buFont typeface="Arial" panose="020B0604020202020204" pitchFamily="34" charset="0"/>
              <a:buChar char="•"/>
            </a:pPr>
            <a:r>
              <a:rPr lang="en-US" dirty="0"/>
              <a:t>South Africa, </a:t>
            </a:r>
          </a:p>
          <a:p>
            <a:pPr marL="342900" indent="-342900">
              <a:buFont typeface="Arial" panose="020B0604020202020204" pitchFamily="34" charset="0"/>
              <a:buChar char="•"/>
            </a:pPr>
            <a:r>
              <a:rPr lang="en-US" dirty="0"/>
              <a:t>South Korea, </a:t>
            </a:r>
          </a:p>
          <a:p>
            <a:pPr marL="342900" indent="-342900">
              <a:buFont typeface="Arial" panose="020B0604020202020204" pitchFamily="34" charset="0"/>
              <a:buChar char="•"/>
            </a:pPr>
            <a:r>
              <a:rPr lang="en-US" dirty="0"/>
              <a:t>Sweden, </a:t>
            </a:r>
          </a:p>
          <a:p>
            <a:pPr marL="342900" indent="-342900">
              <a:buFont typeface="Arial" panose="020B0604020202020204" pitchFamily="34" charset="0"/>
              <a:buChar char="•"/>
            </a:pPr>
            <a:r>
              <a:rPr lang="en-US" dirty="0"/>
              <a:t>Tunisia, </a:t>
            </a:r>
          </a:p>
          <a:p>
            <a:pPr marL="342900" indent="-342900">
              <a:buFont typeface="Arial" panose="020B0604020202020204" pitchFamily="34" charset="0"/>
              <a:buChar char="•"/>
            </a:pPr>
            <a:r>
              <a:rPr lang="en-US" dirty="0"/>
              <a:t>Turkey, and</a:t>
            </a:r>
          </a:p>
          <a:p>
            <a:pPr marL="342900" indent="-342900">
              <a:buFont typeface="Arial" panose="020B0604020202020204" pitchFamily="34" charset="0"/>
              <a:buChar char="•"/>
            </a:pPr>
            <a:r>
              <a:rPr lang="en-US" dirty="0"/>
              <a:t>United States.</a:t>
            </a:r>
          </a:p>
          <a:p>
            <a:r>
              <a:rPr lang="en-US" dirty="0"/>
              <a:t> </a:t>
            </a:r>
          </a:p>
        </p:txBody>
      </p:sp>
    </p:spTree>
    <p:extLst>
      <p:ext uri="{BB962C8B-B14F-4D97-AF65-F5344CB8AC3E}">
        <p14:creationId xmlns:p14="http://schemas.microsoft.com/office/powerpoint/2010/main" val="3564099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00D34E-2A74-B943-A0C5-D08FEA3048BE}"/>
              </a:ext>
            </a:extLst>
          </p:cNvPr>
          <p:cNvSpPr>
            <a:spLocks noGrp="1"/>
          </p:cNvSpPr>
          <p:nvPr>
            <p:ph type="sldNum" sz="quarter" idx="15"/>
          </p:nvPr>
        </p:nvSpPr>
        <p:spPr/>
        <p:txBody>
          <a:bodyPr/>
          <a:lstStyle/>
          <a:p>
            <a:fld id="{9EE1D23A-55C4-7542-8A1B-C225D7430AAE}" type="slidenum">
              <a:rPr lang="uk-UA" altLang="en-US" smtClean="0"/>
              <a:pPr/>
              <a:t>12</a:t>
            </a:fld>
            <a:endParaRPr lang="uk-UA" altLang="en-US" dirty="0"/>
          </a:p>
        </p:txBody>
      </p:sp>
      <p:pic>
        <p:nvPicPr>
          <p:cNvPr id="5" name="Picture 4">
            <a:extLst>
              <a:ext uri="{FF2B5EF4-FFF2-40B4-BE49-F238E27FC236}">
                <a16:creationId xmlns:a16="http://schemas.microsoft.com/office/drawing/2014/main" id="{F888F92C-DF7D-764D-9468-F8816837F065}"/>
              </a:ext>
            </a:extLst>
          </p:cNvPr>
          <p:cNvPicPr>
            <a:picLocks noChangeAspect="1"/>
          </p:cNvPicPr>
          <p:nvPr/>
        </p:nvPicPr>
        <p:blipFill>
          <a:blip r:embed="rId2"/>
          <a:stretch>
            <a:fillRect/>
          </a:stretch>
        </p:blipFill>
        <p:spPr>
          <a:xfrm>
            <a:off x="69850" y="1435100"/>
            <a:ext cx="12052300" cy="3987800"/>
          </a:xfrm>
          <a:prstGeom prst="rect">
            <a:avLst/>
          </a:prstGeom>
        </p:spPr>
      </p:pic>
    </p:spTree>
    <p:extLst>
      <p:ext uri="{BB962C8B-B14F-4D97-AF65-F5344CB8AC3E}">
        <p14:creationId xmlns:p14="http://schemas.microsoft.com/office/powerpoint/2010/main" val="42862245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00D34E-2A74-B943-A0C5-D08FEA3048BE}"/>
              </a:ext>
            </a:extLst>
          </p:cNvPr>
          <p:cNvSpPr>
            <a:spLocks noGrp="1"/>
          </p:cNvSpPr>
          <p:nvPr>
            <p:ph type="sldNum" sz="quarter" idx="15"/>
          </p:nvPr>
        </p:nvSpPr>
        <p:spPr/>
        <p:txBody>
          <a:bodyPr/>
          <a:lstStyle/>
          <a:p>
            <a:fld id="{9EE1D23A-55C4-7542-8A1B-C225D7430AAE}" type="slidenum">
              <a:rPr lang="uk-UA" altLang="en-US" smtClean="0"/>
              <a:pPr/>
              <a:t>13</a:t>
            </a:fld>
            <a:endParaRPr lang="uk-UA" altLang="en-US" dirty="0"/>
          </a:p>
        </p:txBody>
      </p:sp>
      <p:pic>
        <p:nvPicPr>
          <p:cNvPr id="2" name="Picture 1">
            <a:extLst>
              <a:ext uri="{FF2B5EF4-FFF2-40B4-BE49-F238E27FC236}">
                <a16:creationId xmlns:a16="http://schemas.microsoft.com/office/drawing/2014/main" id="{DCE36E2A-EBDE-034F-A139-C8B9C01BDB59}"/>
              </a:ext>
            </a:extLst>
          </p:cNvPr>
          <p:cNvPicPr>
            <a:picLocks noChangeAspect="1"/>
          </p:cNvPicPr>
          <p:nvPr/>
        </p:nvPicPr>
        <p:blipFill>
          <a:blip r:embed="rId2"/>
          <a:stretch>
            <a:fillRect/>
          </a:stretch>
        </p:blipFill>
        <p:spPr>
          <a:xfrm>
            <a:off x="0" y="1539181"/>
            <a:ext cx="12192000" cy="3779638"/>
          </a:xfrm>
          <a:prstGeom prst="rect">
            <a:avLst/>
          </a:prstGeom>
        </p:spPr>
      </p:pic>
    </p:spTree>
    <p:extLst>
      <p:ext uri="{BB962C8B-B14F-4D97-AF65-F5344CB8AC3E}">
        <p14:creationId xmlns:p14="http://schemas.microsoft.com/office/powerpoint/2010/main" val="39675735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00D34E-2A74-B943-A0C5-D08FEA3048BE}"/>
              </a:ext>
            </a:extLst>
          </p:cNvPr>
          <p:cNvSpPr>
            <a:spLocks noGrp="1"/>
          </p:cNvSpPr>
          <p:nvPr>
            <p:ph type="sldNum" sz="quarter" idx="15"/>
          </p:nvPr>
        </p:nvSpPr>
        <p:spPr/>
        <p:txBody>
          <a:bodyPr/>
          <a:lstStyle/>
          <a:p>
            <a:fld id="{9EE1D23A-55C4-7542-8A1B-C225D7430AAE}" type="slidenum">
              <a:rPr lang="uk-UA" altLang="en-US" smtClean="0"/>
              <a:pPr/>
              <a:t>14</a:t>
            </a:fld>
            <a:endParaRPr lang="uk-UA" altLang="en-US" dirty="0"/>
          </a:p>
        </p:txBody>
      </p:sp>
      <p:pic>
        <p:nvPicPr>
          <p:cNvPr id="3" name="Picture 2">
            <a:extLst>
              <a:ext uri="{FF2B5EF4-FFF2-40B4-BE49-F238E27FC236}">
                <a16:creationId xmlns:a16="http://schemas.microsoft.com/office/drawing/2014/main" id="{E7BB3E38-A6EA-7549-ADE8-EF502C69F56C}"/>
              </a:ext>
            </a:extLst>
          </p:cNvPr>
          <p:cNvPicPr>
            <a:picLocks noChangeAspect="1"/>
          </p:cNvPicPr>
          <p:nvPr/>
        </p:nvPicPr>
        <p:blipFill>
          <a:blip r:embed="rId2"/>
          <a:stretch>
            <a:fillRect/>
          </a:stretch>
        </p:blipFill>
        <p:spPr>
          <a:xfrm>
            <a:off x="38100" y="1327150"/>
            <a:ext cx="12115800" cy="4203700"/>
          </a:xfrm>
          <a:prstGeom prst="rect">
            <a:avLst/>
          </a:prstGeom>
        </p:spPr>
      </p:pic>
    </p:spTree>
    <p:extLst>
      <p:ext uri="{BB962C8B-B14F-4D97-AF65-F5344CB8AC3E}">
        <p14:creationId xmlns:p14="http://schemas.microsoft.com/office/powerpoint/2010/main" val="8536840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33F88F-03BA-D044-9A53-03039CCAA9E5}"/>
              </a:ext>
            </a:extLst>
          </p:cNvPr>
          <p:cNvSpPr>
            <a:spLocks noGrp="1"/>
          </p:cNvSpPr>
          <p:nvPr>
            <p:ph type="sldNum" sz="quarter" idx="15"/>
          </p:nvPr>
        </p:nvSpPr>
        <p:spPr/>
        <p:txBody>
          <a:bodyPr/>
          <a:lstStyle/>
          <a:p>
            <a:fld id="{9EE1D23A-55C4-7542-8A1B-C225D7430AAE}" type="slidenum">
              <a:rPr lang="uk-UA" altLang="en-US" smtClean="0"/>
              <a:pPr/>
              <a:t>15</a:t>
            </a:fld>
            <a:endParaRPr lang="uk-UA" altLang="en-US" dirty="0"/>
          </a:p>
        </p:txBody>
      </p:sp>
      <p:graphicFrame>
        <p:nvGraphicFramePr>
          <p:cNvPr id="6" name="Chart 5">
            <a:extLst>
              <a:ext uri="{FF2B5EF4-FFF2-40B4-BE49-F238E27FC236}">
                <a16:creationId xmlns:a16="http://schemas.microsoft.com/office/drawing/2014/main" id="{9B4900DC-3218-B84C-9455-90F18E74A6BA}"/>
              </a:ext>
            </a:extLst>
          </p:cNvPr>
          <p:cNvGraphicFramePr/>
          <p:nvPr>
            <p:extLst>
              <p:ext uri="{D42A27DB-BD31-4B8C-83A1-F6EECF244321}">
                <p14:modId xmlns:p14="http://schemas.microsoft.com/office/powerpoint/2010/main" val="2161784852"/>
              </p:ext>
            </p:extLst>
          </p:nvPr>
        </p:nvGraphicFramePr>
        <p:xfrm>
          <a:off x="825500" y="190500"/>
          <a:ext cx="9499600" cy="6324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55804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9EE1D23A-55C4-7542-8A1B-C225D7430AAE}" type="slidenum">
              <a:rPr lang="uk-UA" altLang="en-US" smtClean="0"/>
              <a:pPr/>
              <a:t>16</a:t>
            </a:fld>
            <a:endParaRPr lang="uk-UA" altLang="en-US" dirty="0"/>
          </a:p>
        </p:txBody>
      </p:sp>
      <p:pic>
        <p:nvPicPr>
          <p:cNvPr id="7" name="Picture 6">
            <a:extLst>
              <a:ext uri="{FF2B5EF4-FFF2-40B4-BE49-F238E27FC236}">
                <a16:creationId xmlns:a16="http://schemas.microsoft.com/office/drawing/2014/main" id="{114FEC90-F81F-664B-B153-0AC783BE45A3}"/>
              </a:ext>
            </a:extLst>
          </p:cNvPr>
          <p:cNvPicPr>
            <a:picLocks noChangeAspect="1"/>
          </p:cNvPicPr>
          <p:nvPr/>
        </p:nvPicPr>
        <p:blipFill>
          <a:blip r:embed="rId3"/>
          <a:stretch>
            <a:fillRect/>
          </a:stretch>
        </p:blipFill>
        <p:spPr>
          <a:xfrm>
            <a:off x="2272862" y="0"/>
            <a:ext cx="7646276" cy="6858000"/>
          </a:xfrm>
          <a:prstGeom prst="rect">
            <a:avLst/>
          </a:prstGeom>
        </p:spPr>
      </p:pic>
    </p:spTree>
    <p:extLst>
      <p:ext uri="{BB962C8B-B14F-4D97-AF65-F5344CB8AC3E}">
        <p14:creationId xmlns:p14="http://schemas.microsoft.com/office/powerpoint/2010/main" val="374832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fficeArt object"/>
          <p:cNvPicPr/>
          <p:nvPr/>
        </p:nvPicPr>
        <p:blipFill>
          <a:blip r:embed="rId3">
            <a:extLst/>
          </a:blip>
          <a:stretch>
            <a:fillRect/>
          </a:stretch>
        </p:blipFill>
        <p:spPr>
          <a:xfrm>
            <a:off x="6955436" y="0"/>
            <a:ext cx="5236564" cy="6858000"/>
          </a:xfrm>
          <a:prstGeom prst="rect">
            <a:avLst/>
          </a:prstGeom>
          <a:ln w="12700" cap="flat">
            <a:noFill/>
            <a:miter lim="400000"/>
          </a:ln>
          <a:effectLst/>
        </p:spPr>
      </p:pic>
      <p:pic>
        <p:nvPicPr>
          <p:cNvPr id="6" name="Picture 5">
            <a:extLst>
              <a:ext uri="{FF2B5EF4-FFF2-40B4-BE49-F238E27FC236}">
                <a16:creationId xmlns:a16="http://schemas.microsoft.com/office/drawing/2014/main" id="{F8E705B5-0481-8949-8873-927D789D5DB8}"/>
              </a:ext>
            </a:extLst>
          </p:cNvPr>
          <p:cNvPicPr>
            <a:picLocks noChangeAspect="1"/>
          </p:cNvPicPr>
          <p:nvPr/>
        </p:nvPicPr>
        <p:blipFill>
          <a:blip r:embed="rId4"/>
          <a:stretch>
            <a:fillRect/>
          </a:stretch>
        </p:blipFill>
        <p:spPr>
          <a:xfrm>
            <a:off x="0" y="0"/>
            <a:ext cx="5156616" cy="6858000"/>
          </a:xfrm>
          <a:prstGeom prst="rect">
            <a:avLst/>
          </a:prstGeom>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GB" b="1" dirty="0"/>
              <a:t>The Guidelines</a:t>
            </a:r>
            <a:endParaRPr lang="en-US" dirty="0"/>
          </a:p>
        </p:txBody>
      </p:sp>
      <p:sp>
        <p:nvSpPr>
          <p:cNvPr id="3" name="Content Placeholder 2"/>
          <p:cNvSpPr>
            <a:spLocks noGrp="1"/>
          </p:cNvSpPr>
          <p:nvPr>
            <p:ph idx="1"/>
          </p:nvPr>
        </p:nvSpPr>
        <p:spPr>
          <a:xfrm>
            <a:off x="539503" y="1278577"/>
            <a:ext cx="11122272" cy="3220368"/>
          </a:xfrm>
        </p:spPr>
        <p:txBody>
          <a:bodyPr/>
          <a:lstStyle/>
          <a:p>
            <a:r>
              <a:rPr lang="en-US" sz="2800" dirty="0"/>
              <a:t>A step towards developing national legislative frameworks and helping African countries transpose the provisions of the Malabo Convention into national law, </a:t>
            </a:r>
          </a:p>
          <a:p>
            <a:pPr marL="457200" indent="-457200">
              <a:buFont typeface="Arial" charset="0"/>
              <a:buChar char="•"/>
            </a:pPr>
            <a:r>
              <a:rPr lang="en-US" sz="2800" b="1" dirty="0"/>
              <a:t>the African Union Commission </a:t>
            </a:r>
          </a:p>
          <a:p>
            <a:pPr marL="457200" indent="-457200">
              <a:buFont typeface="Arial" charset="0"/>
              <a:buChar char="•"/>
            </a:pPr>
            <a:r>
              <a:rPr lang="en-US" sz="2800" b="1" dirty="0"/>
              <a:t>Internet Society (ISOC),</a:t>
            </a:r>
          </a:p>
          <a:p>
            <a:r>
              <a:rPr lang="en-US" sz="2800" dirty="0"/>
              <a:t>Jointly developed the “Personal Data Protection Guidelines for Africa”, which is a detailed set of </a:t>
            </a:r>
            <a:r>
              <a:rPr lang="en-US" sz="2800" b="1" dirty="0"/>
              <a:t>best practice guidelines on personal data protection.</a:t>
            </a:r>
          </a:p>
        </p:txBody>
      </p:sp>
      <p:sp>
        <p:nvSpPr>
          <p:cNvPr id="4" name="Slide Number Placeholder 3"/>
          <p:cNvSpPr>
            <a:spLocks noGrp="1"/>
          </p:cNvSpPr>
          <p:nvPr>
            <p:ph type="sldNum" sz="quarter" idx="15"/>
          </p:nvPr>
        </p:nvSpPr>
        <p:spPr/>
        <p:txBody>
          <a:bodyPr/>
          <a:lstStyle/>
          <a:p>
            <a:fld id="{9EE1D23A-55C4-7542-8A1B-C225D7430AAE}" type="slidenum">
              <a:rPr lang="uk-UA" altLang="en-US" smtClean="0"/>
              <a:pPr/>
              <a:t>18</a:t>
            </a:fld>
            <a:endParaRPr lang="uk-UA" altLang="en-US" dirty="0"/>
          </a:p>
        </p:txBody>
      </p:sp>
    </p:spTree>
    <p:extLst>
      <p:ext uri="{BB962C8B-B14F-4D97-AF65-F5344CB8AC3E}">
        <p14:creationId xmlns:p14="http://schemas.microsoft.com/office/powerpoint/2010/main" val="1238677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464" y="192683"/>
            <a:ext cx="11121296" cy="537799"/>
          </a:xfrm>
        </p:spPr>
        <p:txBody>
          <a:bodyPr/>
          <a:lstStyle/>
          <a:p>
            <a:r>
              <a:rPr lang="en-GB" b="1" dirty="0"/>
              <a:t>Why the Guidelines Matter</a:t>
            </a:r>
            <a:endParaRPr lang="en-US" dirty="0"/>
          </a:p>
        </p:txBody>
      </p:sp>
      <p:sp>
        <p:nvSpPr>
          <p:cNvPr id="3" name="Content Placeholder 2"/>
          <p:cNvSpPr>
            <a:spLocks noGrp="1"/>
          </p:cNvSpPr>
          <p:nvPr>
            <p:ph idx="1"/>
          </p:nvPr>
        </p:nvSpPr>
        <p:spPr>
          <a:xfrm>
            <a:off x="541464" y="910364"/>
            <a:ext cx="11122272" cy="4862745"/>
          </a:xfrm>
        </p:spPr>
        <p:txBody>
          <a:bodyPr/>
          <a:lstStyle/>
          <a:p>
            <a:pPr lvl="0"/>
            <a:r>
              <a:rPr lang="en-US" sz="2600" dirty="0"/>
              <a:t>The Guidelines were developed to help facilitate implementation of the Convention, </a:t>
            </a:r>
            <a:r>
              <a:rPr lang="en-GB" sz="2600" dirty="0"/>
              <a:t>with its </a:t>
            </a:r>
            <a:r>
              <a:rPr lang="en-GB" sz="2600" b="1" dirty="0"/>
              <a:t>recommended actions</a:t>
            </a:r>
            <a:r>
              <a:rPr lang="en-GB" sz="2600" dirty="0"/>
              <a:t> </a:t>
            </a:r>
            <a:r>
              <a:rPr lang="en-US" sz="2600" b="1" dirty="0"/>
              <a:t>tailored to the African environment's unique features, including:</a:t>
            </a:r>
            <a:endParaRPr lang="en-US" sz="2600" dirty="0"/>
          </a:p>
          <a:p>
            <a:pPr marL="285750" lvl="1" indent="-285750">
              <a:buFont typeface="Arial" charset="0"/>
              <a:buChar char="•"/>
            </a:pPr>
            <a:r>
              <a:rPr lang="en-US" sz="2600" dirty="0"/>
              <a:t>a shortage of skilled human resources in the area of personal data protection, </a:t>
            </a:r>
          </a:p>
          <a:p>
            <a:pPr marL="285750" lvl="1" indent="-285750">
              <a:buFont typeface="Arial" charset="0"/>
              <a:buChar char="•"/>
            </a:pPr>
            <a:r>
              <a:rPr lang="en-US" sz="2600" dirty="0"/>
              <a:t>limited resources (including financial) for governments, organizations, and other stakeholders,</a:t>
            </a:r>
          </a:p>
          <a:p>
            <a:pPr marL="285750" lvl="1" indent="-285750">
              <a:buFont typeface="Arial" charset="0"/>
              <a:buChar char="•"/>
            </a:pPr>
            <a:r>
              <a:rPr lang="en-US" sz="2600" dirty="0"/>
              <a:t>limited levels of awareness of online privacy issues among stakeholders,</a:t>
            </a:r>
          </a:p>
          <a:p>
            <a:pPr marL="285750" lvl="1" indent="-285750">
              <a:buFont typeface="Arial" charset="0"/>
              <a:buChar char="•"/>
            </a:pPr>
            <a:r>
              <a:rPr lang="en-US" sz="2600" dirty="0"/>
              <a:t>and a general lack of awareness of the risks involved in the use of ICTs.</a:t>
            </a:r>
          </a:p>
          <a:p>
            <a:pPr marL="342900" indent="-342900">
              <a:buFont typeface="Arial" charset="0"/>
              <a:buChar char="•"/>
            </a:pPr>
            <a:r>
              <a:rPr lang="en-US" sz="2600" dirty="0"/>
              <a:t>The Guidelines were created </a:t>
            </a:r>
            <a:r>
              <a:rPr lang="en-GB" sz="2600" dirty="0"/>
              <a:t>by a </a:t>
            </a:r>
            <a:r>
              <a:rPr lang="en-GB" sz="2600" dirty="0" err="1"/>
              <a:t>multistakeholder</a:t>
            </a:r>
            <a:r>
              <a:rPr lang="en-GB" sz="2600" dirty="0"/>
              <a:t> group </a:t>
            </a:r>
            <a:r>
              <a:rPr lang="en-US" sz="2600" dirty="0"/>
              <a:t>with contributions from regional and global privacy experts, including industry privacy specialists, academics and civil society groups.  </a:t>
            </a:r>
          </a:p>
        </p:txBody>
      </p:sp>
      <p:sp>
        <p:nvSpPr>
          <p:cNvPr id="4" name="Slide Number Placeholder 3"/>
          <p:cNvSpPr>
            <a:spLocks noGrp="1"/>
          </p:cNvSpPr>
          <p:nvPr>
            <p:ph type="sldNum" sz="quarter" idx="15"/>
          </p:nvPr>
        </p:nvSpPr>
        <p:spPr/>
        <p:txBody>
          <a:bodyPr/>
          <a:lstStyle/>
          <a:p>
            <a:fld id="{9EE1D23A-55C4-7542-8A1B-C225D7430AAE}" type="slidenum">
              <a:rPr lang="uk-UA" altLang="en-US" smtClean="0"/>
              <a:pPr/>
              <a:t>19</a:t>
            </a:fld>
            <a:endParaRPr lang="uk-UA" altLang="en-US" dirty="0"/>
          </a:p>
        </p:txBody>
      </p:sp>
    </p:spTree>
    <p:extLst>
      <p:ext uri="{BB962C8B-B14F-4D97-AF65-F5344CB8AC3E}">
        <p14:creationId xmlns:p14="http://schemas.microsoft.com/office/powerpoint/2010/main" val="406394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1"/>
          </p:nvPr>
        </p:nvSpPr>
        <p:spPr>
          <a:xfrm>
            <a:off x="1998482" y="3210196"/>
            <a:ext cx="8909582" cy="1370183"/>
          </a:xfrm>
        </p:spPr>
        <p:txBody>
          <a:bodyPr/>
          <a:lstStyle/>
          <a:p>
            <a:r>
              <a:rPr lang="en-US" altLang="en-US" dirty="0">
                <a:sym typeface="Arial" charset="0"/>
              </a:rPr>
              <a:t>Join us to keep the Internet open, thriving and benefitting people around the globe. </a:t>
            </a:r>
          </a:p>
        </p:txBody>
      </p:sp>
      <p:sp>
        <p:nvSpPr>
          <p:cNvPr id="8" name="Title 7"/>
          <p:cNvSpPr>
            <a:spLocks noGrp="1"/>
          </p:cNvSpPr>
          <p:nvPr>
            <p:ph type="ctrTitle"/>
          </p:nvPr>
        </p:nvSpPr>
        <p:spPr>
          <a:xfrm>
            <a:off x="1998482" y="2710981"/>
            <a:ext cx="7767687" cy="536750"/>
          </a:xfrm>
        </p:spPr>
        <p:txBody>
          <a:bodyPr/>
          <a:lstStyle/>
          <a:p>
            <a:r>
              <a:rPr lang="en-US" dirty="0"/>
              <a:t>The Internet is for Everyone</a:t>
            </a:r>
          </a:p>
        </p:txBody>
      </p:sp>
    </p:spTree>
    <p:extLst>
      <p:ext uri="{BB962C8B-B14F-4D97-AF65-F5344CB8AC3E}">
        <p14:creationId xmlns:p14="http://schemas.microsoft.com/office/powerpoint/2010/main" val="149988187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GB" b="1" dirty="0"/>
              <a:t>The Guidelines recommend the most critical actions to take on Personal Data Protection at the regional, national, and organizational levels. </a:t>
            </a:r>
            <a:endParaRPr lang="en-US" dirty="0"/>
          </a:p>
        </p:txBody>
      </p:sp>
      <p:sp>
        <p:nvSpPr>
          <p:cNvPr id="3" name="Content Placeholder 2"/>
          <p:cNvSpPr>
            <a:spLocks noGrp="1"/>
          </p:cNvSpPr>
          <p:nvPr>
            <p:ph idx="1"/>
          </p:nvPr>
        </p:nvSpPr>
        <p:spPr>
          <a:xfrm>
            <a:off x="540976" y="2372859"/>
            <a:ext cx="11122272" cy="3220368"/>
          </a:xfrm>
        </p:spPr>
        <p:txBody>
          <a:bodyPr/>
          <a:lstStyle/>
          <a:p>
            <a:pPr lvl="0"/>
            <a:r>
              <a:rPr lang="en-GB" sz="2800" dirty="0"/>
              <a:t>The Guidelines emphasize the importance of the </a:t>
            </a:r>
            <a:r>
              <a:rPr lang="en-GB" sz="2800" dirty="0" err="1"/>
              <a:t>multistakeholder</a:t>
            </a:r>
            <a:r>
              <a:rPr lang="en-GB" sz="2800" dirty="0"/>
              <a:t> model and provides recommendations for </a:t>
            </a:r>
          </a:p>
          <a:p>
            <a:pPr marL="457200" lvl="0" indent="-457200">
              <a:buFont typeface="Arial" charset="0"/>
              <a:buChar char="•"/>
            </a:pPr>
            <a:r>
              <a:rPr lang="en-US" sz="2800" dirty="0"/>
              <a:t>Governments and policymakers, </a:t>
            </a:r>
          </a:p>
          <a:p>
            <a:pPr marL="342900" lvl="0" indent="-342900">
              <a:buFont typeface="Arial" charset="0"/>
              <a:buChar char="•"/>
            </a:pPr>
            <a:r>
              <a:rPr lang="en-US" sz="2800" dirty="0"/>
              <a:t>Data protection authorities (DPAs),</a:t>
            </a:r>
          </a:p>
          <a:p>
            <a:pPr marL="342900" lvl="0" indent="-342900">
              <a:buFont typeface="Arial" charset="0"/>
              <a:buChar char="•"/>
            </a:pPr>
            <a:r>
              <a:rPr lang="en-US" sz="2800" dirty="0"/>
              <a:t>Data controllers and their partners and </a:t>
            </a:r>
          </a:p>
          <a:p>
            <a:pPr marL="342900" lvl="0" indent="-342900">
              <a:buFont typeface="Arial" charset="0"/>
              <a:buChar char="•"/>
            </a:pPr>
            <a:r>
              <a:rPr lang="en-US" sz="2800" dirty="0"/>
              <a:t>Citizens and Civil Society </a:t>
            </a:r>
          </a:p>
        </p:txBody>
      </p:sp>
      <p:sp>
        <p:nvSpPr>
          <p:cNvPr id="4" name="Slide Number Placeholder 3"/>
          <p:cNvSpPr>
            <a:spLocks noGrp="1"/>
          </p:cNvSpPr>
          <p:nvPr>
            <p:ph type="sldNum" sz="quarter" idx="15"/>
          </p:nvPr>
        </p:nvSpPr>
        <p:spPr/>
        <p:txBody>
          <a:bodyPr/>
          <a:lstStyle/>
          <a:p>
            <a:fld id="{9EE1D23A-55C4-7542-8A1B-C225D7430AAE}" type="slidenum">
              <a:rPr lang="uk-UA" altLang="en-US" smtClean="0"/>
              <a:pPr/>
              <a:t>20</a:t>
            </a:fld>
            <a:endParaRPr lang="uk-UA" altLang="en-US" dirty="0"/>
          </a:p>
        </p:txBody>
      </p:sp>
    </p:spTree>
    <p:extLst>
      <p:ext uri="{BB962C8B-B14F-4D97-AF65-F5344CB8AC3E}">
        <p14:creationId xmlns:p14="http://schemas.microsoft.com/office/powerpoint/2010/main" val="5601437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US" sz="2800" b="1" dirty="0"/>
              <a:t>The Guidelines set out 18 recommendations, grouped under three headings:</a:t>
            </a:r>
            <a:br>
              <a:rPr lang="en-US" sz="2800" b="1" dirty="0"/>
            </a:br>
            <a:br>
              <a:rPr lang="en-US" sz="2800" b="1" dirty="0"/>
            </a:br>
            <a:r>
              <a:rPr lang="en-US" sz="2800" b="1" dirty="0"/>
              <a:t>Multi-stakeholder solutions;</a:t>
            </a:r>
            <a:br>
              <a:rPr lang="en-US" sz="2800" b="1" dirty="0"/>
            </a:br>
            <a:r>
              <a:rPr lang="en-US" sz="2800" b="1" dirty="0"/>
              <a:t>Wellbeing of the digital citizen; and</a:t>
            </a:r>
            <a:br>
              <a:rPr lang="en-US" sz="2800" b="1" dirty="0"/>
            </a:br>
            <a:r>
              <a:rPr lang="en-US" sz="2800" b="1" dirty="0"/>
              <a:t>Enabling and sustaining measures. </a:t>
            </a:r>
            <a:br>
              <a:rPr lang="en-US" sz="2800" b="1" dirty="0"/>
            </a:br>
            <a:br>
              <a:rPr lang="en-US" sz="2800" b="1" dirty="0"/>
            </a:br>
            <a:br>
              <a:rPr lang="en-US" sz="2800" b="1" dirty="0"/>
            </a:br>
            <a:endParaRPr lang="en-US" sz="2800" b="1" dirty="0"/>
          </a:p>
        </p:txBody>
      </p:sp>
      <p:sp>
        <p:nvSpPr>
          <p:cNvPr id="3" name="Content Placeholder 2"/>
          <p:cNvSpPr>
            <a:spLocks noGrp="1"/>
          </p:cNvSpPr>
          <p:nvPr>
            <p:ph idx="1"/>
          </p:nvPr>
        </p:nvSpPr>
        <p:spPr>
          <a:xfrm>
            <a:off x="539503" y="3852472"/>
            <a:ext cx="11122272" cy="4139181"/>
          </a:xfrm>
        </p:spPr>
        <p:txBody>
          <a:bodyPr/>
          <a:lstStyle/>
          <a:p>
            <a:pPr lvl="0"/>
            <a:r>
              <a:rPr lang="en-US" sz="2800" b="1" dirty="0"/>
              <a:t>Eight recommendations for action by the following stakeholders: </a:t>
            </a:r>
          </a:p>
          <a:p>
            <a:pPr lvl="1"/>
            <a:r>
              <a:rPr lang="en-US" sz="2800" dirty="0"/>
              <a:t>Governments and policymakers</a:t>
            </a:r>
          </a:p>
          <a:p>
            <a:pPr lvl="1"/>
            <a:r>
              <a:rPr lang="en-US" sz="2800" dirty="0"/>
              <a:t>Data Protection Authorities (DPAs)</a:t>
            </a:r>
          </a:p>
          <a:p>
            <a:pPr lvl="1"/>
            <a:r>
              <a:rPr lang="en-US" sz="2800" dirty="0"/>
              <a:t>Data controllers and data processors</a:t>
            </a:r>
          </a:p>
        </p:txBody>
      </p:sp>
      <p:sp>
        <p:nvSpPr>
          <p:cNvPr id="4" name="Slide Number Placeholder 3"/>
          <p:cNvSpPr>
            <a:spLocks noGrp="1"/>
          </p:cNvSpPr>
          <p:nvPr>
            <p:ph type="sldNum" sz="quarter" idx="15"/>
          </p:nvPr>
        </p:nvSpPr>
        <p:spPr/>
        <p:txBody>
          <a:bodyPr/>
          <a:lstStyle/>
          <a:p>
            <a:fld id="{9EE1D23A-55C4-7542-8A1B-C225D7430AAE}" type="slidenum">
              <a:rPr lang="uk-UA" altLang="en-US" smtClean="0"/>
              <a:pPr/>
              <a:t>21</a:t>
            </a:fld>
            <a:endParaRPr lang="uk-UA" altLang="en-US" dirty="0"/>
          </a:p>
        </p:txBody>
      </p:sp>
    </p:spTree>
    <p:extLst>
      <p:ext uri="{BB962C8B-B14F-4D97-AF65-F5344CB8AC3E}">
        <p14:creationId xmlns:p14="http://schemas.microsoft.com/office/powerpoint/2010/main" val="3606636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15147" y="2289748"/>
            <a:ext cx="6203701" cy="2917786"/>
          </a:xfrm>
        </p:spPr>
        <p:txBody>
          <a:bodyPr/>
          <a:lstStyle/>
          <a:p>
            <a:pPr algn="ctr"/>
            <a:r>
              <a:rPr lang="en-US" sz="3200" b="1" dirty="0">
                <a:solidFill>
                  <a:schemeClr val="bg1"/>
                </a:solidFill>
              </a:rPr>
              <a:t>Ask </a:t>
            </a:r>
          </a:p>
          <a:p>
            <a:pPr marL="457200" indent="-457200">
              <a:buFont typeface="Courier New" charset="0"/>
              <a:buChar char="o"/>
            </a:pPr>
            <a:r>
              <a:rPr lang="en-US" sz="3200" dirty="0">
                <a:solidFill>
                  <a:schemeClr val="bg1"/>
                </a:solidFill>
              </a:rPr>
              <a:t>Member states with an interest in exploring this subject may reach out to AUC or ISOC</a:t>
            </a:r>
          </a:p>
          <a:p>
            <a:pPr marL="457200" indent="-457200">
              <a:buFont typeface="Courier New" charset="0"/>
              <a:buChar char="o"/>
            </a:pPr>
            <a:r>
              <a:rPr lang="en-US" sz="3200" dirty="0">
                <a:solidFill>
                  <a:schemeClr val="bg1"/>
                </a:solidFill>
              </a:rPr>
              <a:t>Focused  Capacity session  </a:t>
            </a:r>
          </a:p>
        </p:txBody>
      </p:sp>
      <p:pic>
        <p:nvPicPr>
          <p:cNvPr id="4" name="officeArt object"/>
          <p:cNvPicPr/>
          <p:nvPr/>
        </p:nvPicPr>
        <p:blipFill>
          <a:blip r:embed="rId3">
            <a:extLst/>
          </a:blip>
          <a:stretch>
            <a:fillRect/>
          </a:stretch>
        </p:blipFill>
        <p:spPr>
          <a:xfrm>
            <a:off x="7150308" y="0"/>
            <a:ext cx="5041692" cy="6858000"/>
          </a:xfrm>
          <a:prstGeom prst="rect">
            <a:avLst/>
          </a:prstGeom>
          <a:ln w="12700" cap="flat">
            <a:noFill/>
            <a:miter lim="400000"/>
          </a:ln>
          <a:effectLst/>
        </p:spPr>
      </p:pic>
    </p:spTree>
    <p:extLst>
      <p:ext uri="{BB962C8B-B14F-4D97-AF65-F5344CB8AC3E}">
        <p14:creationId xmlns:p14="http://schemas.microsoft.com/office/powerpoint/2010/main" val="179502352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40000" y="4351780"/>
            <a:ext cx="4713925" cy="902123"/>
          </a:xfrm>
        </p:spPr>
        <p:txBody>
          <a:bodyPr/>
          <a:lstStyle/>
          <a:p>
            <a:r>
              <a:rPr lang="en-GB" dirty="0"/>
              <a:t>Read the full policy brief:</a:t>
            </a:r>
          </a:p>
          <a:p>
            <a:pPr lvl="2"/>
            <a:r>
              <a:rPr lang="en-GB" dirty="0" err="1"/>
              <a:t>www.internetsociety.org</a:t>
            </a:r>
            <a:r>
              <a:rPr lang="en-GB" dirty="0"/>
              <a:t>/</a:t>
            </a:r>
            <a:r>
              <a:rPr lang="en-GB" dirty="0" err="1"/>
              <a:t>policybriefs</a:t>
            </a:r>
            <a:r>
              <a:rPr lang="en-GB" dirty="0"/>
              <a:t>/privacy/</a:t>
            </a:r>
          </a:p>
        </p:txBody>
      </p:sp>
      <p:sp>
        <p:nvSpPr>
          <p:cNvPr id="49155" name="Slide Number Placeholder 2"/>
          <p:cNvSpPr>
            <a:spLocks noGrp="1"/>
          </p:cNvSpPr>
          <p:nvPr>
            <p:ph type="sldNum" sz="quarter" idx="12"/>
          </p:nvPr>
        </p:nvSpPr>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fld id="{CDAEE6C3-4240-A546-A11D-82311338D72F}" type="slidenum">
              <a:rPr lang="uk-UA" altLang="en-US" smtClean="0">
                <a:solidFill>
                  <a:schemeClr val="bg1"/>
                </a:solidFill>
              </a:rPr>
              <a:pPr/>
              <a:t>23</a:t>
            </a:fld>
            <a:endParaRPr lang="uk-UA" altLang="en-US" dirty="0">
              <a:solidFill>
                <a:schemeClr val="bg1"/>
              </a:solidFill>
            </a:endParaRPr>
          </a:p>
        </p:txBody>
      </p:sp>
    </p:spTree>
    <p:extLst>
      <p:ext uri="{BB962C8B-B14F-4D97-AF65-F5344CB8AC3E}">
        <p14:creationId xmlns:p14="http://schemas.microsoft.com/office/powerpoint/2010/main" val="5278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4F2BCF-79BA-9748-9C29-B5C3A6F74C61}"/>
              </a:ext>
            </a:extLst>
          </p:cNvPr>
          <p:cNvSpPr>
            <a:spLocks noGrp="1"/>
          </p:cNvSpPr>
          <p:nvPr>
            <p:ph type="sldNum" sz="quarter" idx="11"/>
          </p:nvPr>
        </p:nvSpPr>
        <p:spPr/>
        <p:txBody>
          <a:bodyPr/>
          <a:lstStyle/>
          <a:p>
            <a:fld id="{38A562FF-9E0C-6A44-94FA-5EFAAB105799}" type="slidenum">
              <a:rPr lang="uk-UA" altLang="en-US" smtClean="0"/>
              <a:pPr/>
              <a:t>3</a:t>
            </a:fld>
            <a:endParaRPr lang="uk-UA" altLang="en-US" dirty="0"/>
          </a:p>
        </p:txBody>
      </p:sp>
      <p:pic>
        <p:nvPicPr>
          <p:cNvPr id="4" name="Picture 3">
            <a:extLst>
              <a:ext uri="{FF2B5EF4-FFF2-40B4-BE49-F238E27FC236}">
                <a16:creationId xmlns:a16="http://schemas.microsoft.com/office/drawing/2014/main" id="{0D8EB55B-13CE-8540-B8EB-E647ECB0AD56}"/>
              </a:ext>
            </a:extLst>
          </p:cNvPr>
          <p:cNvPicPr>
            <a:picLocks noChangeAspect="1"/>
          </p:cNvPicPr>
          <p:nvPr/>
        </p:nvPicPr>
        <p:blipFill>
          <a:blip r:embed="rId3"/>
          <a:stretch>
            <a:fillRect/>
          </a:stretch>
        </p:blipFill>
        <p:spPr>
          <a:xfrm>
            <a:off x="0" y="376796"/>
            <a:ext cx="12192000" cy="6104408"/>
          </a:xfrm>
          <a:prstGeom prst="rect">
            <a:avLst/>
          </a:prstGeom>
        </p:spPr>
      </p:pic>
    </p:spTree>
    <p:extLst>
      <p:ext uri="{BB962C8B-B14F-4D97-AF65-F5344CB8AC3E}">
        <p14:creationId xmlns:p14="http://schemas.microsoft.com/office/powerpoint/2010/main" val="3815305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How much data do we produce </a:t>
            </a:r>
          </a:p>
        </p:txBody>
      </p:sp>
      <p:sp>
        <p:nvSpPr>
          <p:cNvPr id="3" name="Content Placeholder 2"/>
          <p:cNvSpPr>
            <a:spLocks noGrp="1"/>
          </p:cNvSpPr>
          <p:nvPr>
            <p:ph idx="1"/>
          </p:nvPr>
        </p:nvSpPr>
        <p:spPr/>
        <p:txBody>
          <a:bodyPr/>
          <a:lstStyle/>
          <a:p>
            <a:r>
              <a:rPr lang="en-US" sz="3200" i="1" dirty="0"/>
              <a:t>"Over 2.5 quintillion bytes of data are created every single day, and it’s only going to grow from there. By 2020, it’s estimated that 1.7MB of data will be created every second for every person on earth."</a:t>
            </a:r>
            <a:endParaRPr lang="en-US" sz="3200" dirty="0"/>
          </a:p>
          <a:p>
            <a:pPr algn="ctr"/>
            <a:endParaRPr lang="en-US" sz="3200" dirty="0"/>
          </a:p>
          <a:p>
            <a:pPr algn="ctr"/>
            <a:r>
              <a:rPr lang="en-US" sz="3200" dirty="0"/>
              <a:t> </a:t>
            </a:r>
            <a:r>
              <a:rPr lang="en-US" sz="3200" b="1" dirty="0">
                <a:hlinkClick r:id="rId2"/>
              </a:rPr>
              <a:t>90% of the world's data has been created in the last two years</a:t>
            </a:r>
            <a:r>
              <a:rPr lang="en-US" sz="3200" b="1" dirty="0"/>
              <a:t> - this is how, an amazing overview of online usage growth. </a:t>
            </a:r>
          </a:p>
          <a:p>
            <a:endParaRPr lang="en-US" sz="3200" dirty="0"/>
          </a:p>
          <a:p>
            <a:endParaRPr lang="en-US" dirty="0"/>
          </a:p>
          <a:p>
            <a:endParaRPr lang="en-US" dirty="0"/>
          </a:p>
        </p:txBody>
      </p:sp>
      <p:sp>
        <p:nvSpPr>
          <p:cNvPr id="4" name="Slide Number Placeholder 3"/>
          <p:cNvSpPr>
            <a:spLocks noGrp="1"/>
          </p:cNvSpPr>
          <p:nvPr>
            <p:ph type="sldNum" sz="quarter" idx="15"/>
          </p:nvPr>
        </p:nvSpPr>
        <p:spPr/>
        <p:txBody>
          <a:bodyPr/>
          <a:lstStyle/>
          <a:p>
            <a:fld id="{9EE1D23A-55C4-7542-8A1B-C225D7430AAE}" type="slidenum">
              <a:rPr lang="uk-UA" altLang="en-US" smtClean="0"/>
              <a:pPr/>
              <a:t>4</a:t>
            </a:fld>
            <a:endParaRPr lang="uk-UA" altLang="en-US" dirty="0"/>
          </a:p>
        </p:txBody>
      </p:sp>
    </p:spTree>
    <p:extLst>
      <p:ext uri="{BB962C8B-B14F-4D97-AF65-F5344CB8AC3E}">
        <p14:creationId xmlns:p14="http://schemas.microsoft.com/office/powerpoint/2010/main" val="11966080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479" y="426262"/>
            <a:ext cx="11121296" cy="537799"/>
          </a:xfrm>
        </p:spPr>
        <p:txBody>
          <a:bodyPr/>
          <a:lstStyle/>
          <a:p>
            <a:r>
              <a:rPr lang="en-US" sz="4000" b="1" dirty="0"/>
              <a:t>How Much Data does google store a day </a:t>
            </a:r>
          </a:p>
        </p:txBody>
      </p:sp>
      <p:sp>
        <p:nvSpPr>
          <p:cNvPr id="4" name="Slide Number Placeholder 3"/>
          <p:cNvSpPr>
            <a:spLocks noGrp="1"/>
          </p:cNvSpPr>
          <p:nvPr>
            <p:ph type="sldNum" sz="quarter" idx="15"/>
          </p:nvPr>
        </p:nvSpPr>
        <p:spPr/>
        <p:txBody>
          <a:bodyPr/>
          <a:lstStyle/>
          <a:p>
            <a:fld id="{9EE1D23A-55C4-7542-8A1B-C225D7430AAE}" type="slidenum">
              <a:rPr lang="uk-UA" altLang="en-US" smtClean="0"/>
              <a:pPr/>
              <a:t>5</a:t>
            </a:fld>
            <a:endParaRPr lang="uk-UA" altLang="en-US" dirty="0"/>
          </a:p>
        </p:txBody>
      </p:sp>
      <p:sp>
        <p:nvSpPr>
          <p:cNvPr id="6" name="Content Placeholder 5"/>
          <p:cNvSpPr>
            <a:spLocks noGrp="1"/>
          </p:cNvSpPr>
          <p:nvPr>
            <p:ph idx="1"/>
          </p:nvPr>
        </p:nvSpPr>
        <p:spPr>
          <a:xfrm>
            <a:off x="539503" y="1554605"/>
            <a:ext cx="11122272" cy="4417685"/>
          </a:xfrm>
        </p:spPr>
        <p:txBody>
          <a:bodyPr/>
          <a:lstStyle/>
          <a:p>
            <a:pPr marL="457200" indent="-457200">
              <a:buFont typeface="Arial" charset="0"/>
              <a:buChar char="•"/>
            </a:pPr>
            <a:r>
              <a:rPr lang="en-US" sz="3600" dirty="0"/>
              <a:t>On average,</a:t>
            </a:r>
            <a:r>
              <a:rPr lang="en-US" sz="3600" dirty="0">
                <a:hlinkClick r:id="rId2"/>
              </a:rPr>
              <a:t> Google now processes more than 40,000 searches</a:t>
            </a:r>
            <a:r>
              <a:rPr lang="en-US" sz="3600" dirty="0"/>
              <a:t> EVERY second (3.5 billion searches per day)!</a:t>
            </a:r>
          </a:p>
          <a:p>
            <a:pPr marL="457200" indent="-457200">
              <a:buFont typeface="Arial" charset="0"/>
              <a:buChar char="•"/>
            </a:pPr>
            <a:r>
              <a:rPr lang="en-US" sz="3600" dirty="0"/>
              <a:t>While</a:t>
            </a:r>
            <a:r>
              <a:rPr lang="en-US" sz="3600" dirty="0">
                <a:hlinkClick r:id="rId3"/>
              </a:rPr>
              <a:t> 77% of searches</a:t>
            </a:r>
            <a:r>
              <a:rPr lang="en-US" sz="3600" dirty="0"/>
              <a:t> are conducted on Google, other search engines are also contributing to our daily data generation. </a:t>
            </a:r>
          </a:p>
          <a:p>
            <a:pPr marL="457200" indent="-457200">
              <a:buFont typeface="Arial" charset="0"/>
              <a:buChar char="•"/>
            </a:pPr>
            <a:r>
              <a:rPr lang="en-US" sz="3600" dirty="0"/>
              <a:t>Worldwide there are</a:t>
            </a:r>
            <a:r>
              <a:rPr lang="en-US" sz="3600" dirty="0">
                <a:hlinkClick r:id="rId4"/>
              </a:rPr>
              <a:t> 5 billion</a:t>
            </a:r>
            <a:r>
              <a:rPr lang="en-US" sz="3600" dirty="0"/>
              <a:t> searches a day.</a:t>
            </a:r>
          </a:p>
          <a:p>
            <a:endParaRPr lang="en-US" sz="3600" dirty="0"/>
          </a:p>
        </p:txBody>
      </p:sp>
    </p:spTree>
    <p:extLst>
      <p:ext uri="{BB962C8B-B14F-4D97-AF65-F5344CB8AC3E}">
        <p14:creationId xmlns:p14="http://schemas.microsoft.com/office/powerpoint/2010/main" val="17157785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Data on </a:t>
            </a:r>
            <a:r>
              <a:rPr lang="en-US" sz="4000" b="1" dirty="0"/>
              <a:t>services</a:t>
            </a:r>
            <a:r>
              <a:rPr lang="en-US" sz="3600" b="1" dirty="0"/>
              <a:t> </a:t>
            </a:r>
            <a:r>
              <a:rPr lang="mr-IN" sz="3600" b="1" dirty="0"/>
              <a:t>–</a:t>
            </a:r>
            <a:r>
              <a:rPr lang="en-US" sz="3600" b="1" dirty="0"/>
              <a:t> every minute</a:t>
            </a:r>
          </a:p>
        </p:txBody>
      </p:sp>
      <p:sp>
        <p:nvSpPr>
          <p:cNvPr id="3" name="Content Placeholder 2"/>
          <p:cNvSpPr>
            <a:spLocks noGrp="1"/>
          </p:cNvSpPr>
          <p:nvPr>
            <p:ph idx="1"/>
          </p:nvPr>
        </p:nvSpPr>
        <p:spPr>
          <a:xfrm>
            <a:off x="540000" y="1548400"/>
            <a:ext cx="11122272" cy="4492636"/>
          </a:xfrm>
        </p:spPr>
        <p:txBody>
          <a:bodyPr/>
          <a:lstStyle/>
          <a:p>
            <a:pPr marL="342900" indent="-342900">
              <a:buFont typeface="Arial" charset="0"/>
              <a:buChar char="•"/>
            </a:pPr>
            <a:r>
              <a:rPr lang="en-US" sz="3600" dirty="0"/>
              <a:t>The Weather Channel receives</a:t>
            </a:r>
            <a:r>
              <a:rPr lang="en-US" sz="3600" dirty="0">
                <a:hlinkClick r:id="rId2"/>
              </a:rPr>
              <a:t> 18,055,556 forecast requests</a:t>
            </a:r>
            <a:endParaRPr lang="en-US" sz="3600" dirty="0"/>
          </a:p>
          <a:p>
            <a:pPr marL="342900" indent="-342900">
              <a:buFont typeface="Arial" charset="0"/>
              <a:buChar char="•"/>
            </a:pPr>
            <a:r>
              <a:rPr lang="en-US" sz="3600" dirty="0" err="1"/>
              <a:t>Venmo</a:t>
            </a:r>
            <a:r>
              <a:rPr lang="en-US" sz="3600" dirty="0"/>
              <a:t> processes $51,892 peer-to-peer transactions</a:t>
            </a:r>
          </a:p>
          <a:p>
            <a:pPr marL="342900" indent="-342900">
              <a:buFont typeface="Arial" charset="0"/>
              <a:buChar char="•"/>
            </a:pPr>
            <a:r>
              <a:rPr lang="en-US" sz="3600" dirty="0"/>
              <a:t>Spotify adds 13 new songs</a:t>
            </a:r>
          </a:p>
          <a:p>
            <a:pPr marL="342900" indent="-342900">
              <a:buFont typeface="Arial" charset="0"/>
              <a:buChar char="•"/>
            </a:pPr>
            <a:r>
              <a:rPr lang="en-US" sz="3600" dirty="0"/>
              <a:t>Uber riders take 45,788 trips!</a:t>
            </a:r>
          </a:p>
          <a:p>
            <a:pPr marL="342900" indent="-342900">
              <a:buFont typeface="Arial" charset="0"/>
              <a:buChar char="•"/>
            </a:pPr>
            <a:r>
              <a:rPr lang="en-US" sz="3600" dirty="0"/>
              <a:t>There are 600 new page edits to Wikipedia</a:t>
            </a:r>
          </a:p>
          <a:p>
            <a:endParaRPr lang="en-US" sz="3600" dirty="0"/>
          </a:p>
        </p:txBody>
      </p:sp>
      <p:sp>
        <p:nvSpPr>
          <p:cNvPr id="4" name="Slide Number Placeholder 3"/>
          <p:cNvSpPr>
            <a:spLocks noGrp="1"/>
          </p:cNvSpPr>
          <p:nvPr>
            <p:ph type="sldNum" sz="quarter" idx="15"/>
          </p:nvPr>
        </p:nvSpPr>
        <p:spPr/>
        <p:txBody>
          <a:bodyPr/>
          <a:lstStyle/>
          <a:p>
            <a:fld id="{9EE1D23A-55C4-7542-8A1B-C225D7430AAE}" type="slidenum">
              <a:rPr lang="uk-UA" altLang="en-US" smtClean="0"/>
              <a:pPr/>
              <a:t>6</a:t>
            </a:fld>
            <a:endParaRPr lang="uk-UA" altLang="en-US" dirty="0"/>
          </a:p>
        </p:txBody>
      </p:sp>
    </p:spTree>
    <p:extLst>
      <p:ext uri="{BB962C8B-B14F-4D97-AF65-F5344CB8AC3E}">
        <p14:creationId xmlns:p14="http://schemas.microsoft.com/office/powerpoint/2010/main" val="942470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Communication </a:t>
            </a:r>
            <a:r>
              <a:rPr lang="mr-IN" sz="4000" b="1" dirty="0"/>
              <a:t>–</a:t>
            </a:r>
            <a:r>
              <a:rPr lang="en-US" sz="4000" b="1" dirty="0"/>
              <a:t> every minute  </a:t>
            </a:r>
          </a:p>
        </p:txBody>
      </p:sp>
      <p:sp>
        <p:nvSpPr>
          <p:cNvPr id="3" name="Content Placeholder 2"/>
          <p:cNvSpPr>
            <a:spLocks noGrp="1"/>
          </p:cNvSpPr>
          <p:nvPr>
            <p:ph idx="1"/>
          </p:nvPr>
        </p:nvSpPr>
        <p:spPr/>
        <p:txBody>
          <a:bodyPr/>
          <a:lstStyle/>
          <a:p>
            <a:pPr marL="342900" indent="-342900">
              <a:buFont typeface="Arial" charset="0"/>
              <a:buChar char="•"/>
            </a:pPr>
            <a:r>
              <a:rPr lang="en-US" sz="3600" dirty="0"/>
              <a:t>We send 16 million text messages</a:t>
            </a:r>
          </a:p>
          <a:p>
            <a:pPr marL="342900" indent="-342900">
              <a:buFont typeface="Arial" charset="0"/>
              <a:buChar char="•"/>
            </a:pPr>
            <a:r>
              <a:rPr lang="en-US" sz="3600" dirty="0"/>
              <a:t>There are 990,000 Tinder swipes</a:t>
            </a:r>
          </a:p>
          <a:p>
            <a:pPr marL="342900" indent="-342900">
              <a:buFont typeface="Arial" charset="0"/>
              <a:buChar char="•"/>
            </a:pPr>
            <a:r>
              <a:rPr lang="en-US" sz="3600" dirty="0"/>
              <a:t>156 million emails are sent; worldwide it is expected that there will be</a:t>
            </a:r>
            <a:r>
              <a:rPr lang="en-US" sz="3600" dirty="0">
                <a:hlinkClick r:id="rId2"/>
              </a:rPr>
              <a:t> 9 billion email users</a:t>
            </a:r>
            <a:r>
              <a:rPr lang="en-US" sz="3600" dirty="0"/>
              <a:t> by 2019</a:t>
            </a:r>
          </a:p>
          <a:p>
            <a:pPr marL="342900" indent="-342900">
              <a:buFont typeface="Arial" charset="0"/>
              <a:buChar char="•"/>
            </a:pPr>
            <a:r>
              <a:rPr lang="en-US" sz="3600" dirty="0"/>
              <a:t>15,000 GIFs are sent via Facebook messenger</a:t>
            </a:r>
          </a:p>
          <a:p>
            <a:pPr marL="342900" indent="-342900">
              <a:buFont typeface="Arial" charset="0"/>
              <a:buChar char="•"/>
            </a:pPr>
            <a:r>
              <a:rPr lang="en-US" sz="3600" dirty="0"/>
              <a:t>Every minute there are</a:t>
            </a:r>
            <a:r>
              <a:rPr lang="en-US" sz="3600" dirty="0">
                <a:hlinkClick r:id="rId3"/>
              </a:rPr>
              <a:t> 103,447,520 spam emails</a:t>
            </a:r>
            <a:r>
              <a:rPr lang="en-US" sz="3600" dirty="0"/>
              <a:t> sent</a:t>
            </a:r>
          </a:p>
          <a:p>
            <a:pPr marL="342900" indent="-342900">
              <a:buFont typeface="Arial" charset="0"/>
              <a:buChar char="•"/>
            </a:pPr>
            <a:r>
              <a:rPr lang="en-US" sz="3600" dirty="0"/>
              <a:t>There are 154,200 calls on Skype</a:t>
            </a:r>
          </a:p>
          <a:p>
            <a:endParaRPr lang="en-US" sz="3600" dirty="0"/>
          </a:p>
        </p:txBody>
      </p:sp>
      <p:sp>
        <p:nvSpPr>
          <p:cNvPr id="4" name="Slide Number Placeholder 3"/>
          <p:cNvSpPr>
            <a:spLocks noGrp="1"/>
          </p:cNvSpPr>
          <p:nvPr>
            <p:ph type="sldNum" sz="quarter" idx="15"/>
          </p:nvPr>
        </p:nvSpPr>
        <p:spPr/>
        <p:txBody>
          <a:bodyPr/>
          <a:lstStyle/>
          <a:p>
            <a:fld id="{9EE1D23A-55C4-7542-8A1B-C225D7430AAE}" type="slidenum">
              <a:rPr lang="uk-UA" altLang="en-US" smtClean="0"/>
              <a:pPr/>
              <a:t>7</a:t>
            </a:fld>
            <a:endParaRPr lang="uk-UA" altLang="en-US" dirty="0"/>
          </a:p>
        </p:txBody>
      </p:sp>
    </p:spTree>
    <p:extLst>
      <p:ext uri="{BB962C8B-B14F-4D97-AF65-F5344CB8AC3E}">
        <p14:creationId xmlns:p14="http://schemas.microsoft.com/office/powerpoint/2010/main" val="28369070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8"/>
          <p:cNvSpPr>
            <a:spLocks noGrp="1"/>
          </p:cNvSpPr>
          <p:nvPr>
            <p:ph type="subTitle" idx="1"/>
          </p:nvPr>
        </p:nvSpPr>
        <p:spPr>
          <a:xfrm>
            <a:off x="502128" y="3982212"/>
            <a:ext cx="9181517" cy="1279335"/>
          </a:xfrm>
        </p:spPr>
        <p:txBody>
          <a:bodyPr/>
          <a:lstStyle/>
          <a:p>
            <a:pPr marL="0" indent="0">
              <a:buNone/>
            </a:pPr>
            <a:r>
              <a:rPr lang="en-US" altLang="en-US" sz="3600" dirty="0">
                <a:solidFill>
                  <a:schemeClr val="bg1"/>
                </a:solidFill>
                <a:sym typeface="Arial" charset="0"/>
              </a:rPr>
              <a:t>State of Trust &amp; Security online</a:t>
            </a:r>
            <a:endParaRPr lang="en-US" altLang="en-US" sz="2400" dirty="0">
              <a:solidFill>
                <a:schemeClr val="bg1"/>
              </a:solidFill>
              <a:sym typeface="Arial" charset="0"/>
            </a:endParaRPr>
          </a:p>
        </p:txBody>
      </p:sp>
    </p:spTree>
    <p:extLst>
      <p:ext uri="{BB962C8B-B14F-4D97-AF65-F5344CB8AC3E}">
        <p14:creationId xmlns:p14="http://schemas.microsoft.com/office/powerpoint/2010/main" val="304465868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1794162" y="0"/>
            <a:ext cx="9001125" cy="500062"/>
          </a:xfrm>
        </p:spPr>
        <p:txBody>
          <a:bodyPr/>
          <a:lstStyle/>
          <a:p>
            <a:pPr fontAlgn="auto">
              <a:spcAft>
                <a:spcPts val="0"/>
              </a:spcAft>
              <a:defRPr/>
            </a:pPr>
            <a:r>
              <a:rPr lang="en-US" sz="4000" dirty="0">
                <a:ea typeface="+mj-ea"/>
              </a:rPr>
              <a:t>Survey on Security and Trust Online</a:t>
            </a:r>
            <a:br>
              <a:rPr lang="en-US" sz="4000" dirty="0">
                <a:ea typeface="+mj-ea"/>
              </a:rPr>
            </a:br>
            <a:r>
              <a:rPr lang="en-US" dirty="0">
                <a:hlinkClick r:id="rId2">
                  <a:extLst>
                    <a:ext uri="{A12FA001-AC4F-418D-AE19-62706E023703}">
                      <ahyp:hlinkClr xmlns:ahyp="http://schemas.microsoft.com/office/drawing/2018/hyperlinkcolor" val="tx"/>
                    </a:ext>
                  </a:extLst>
                </a:hlinkClick>
              </a:rPr>
              <a:t>https://</a:t>
            </a:r>
            <a:r>
              <a:rPr lang="en-US" dirty="0">
                <a:solidFill>
                  <a:srgbClr val="FFFFFF"/>
                </a:solidFill>
                <a:hlinkClick r:id="rId2">
                  <a:extLst>
                    <a:ext uri="{A12FA001-AC4F-418D-AE19-62706E023703}">
                      <ahyp:hlinkClr xmlns:ahyp="http://schemas.microsoft.com/office/drawing/2018/hyperlinkcolor" val="tx"/>
                    </a:ext>
                  </a:extLst>
                </a:hlinkClick>
              </a:rPr>
              <a:t>www.cigionline.org/internet-survey-2019</a:t>
            </a:r>
            <a:r>
              <a:rPr lang="en-US" dirty="0">
                <a:solidFill>
                  <a:srgbClr val="FFFFFF"/>
                </a:solidFill>
                <a:ea typeface="+mj-ea"/>
              </a:rPr>
              <a:t> </a:t>
            </a:r>
            <a:br>
              <a:rPr lang="en-US" sz="4000" dirty="0">
                <a:ea typeface="+mj-ea"/>
              </a:rPr>
            </a:br>
            <a:endParaRPr lang="en-GB" sz="4000" dirty="0">
              <a:ea typeface="+mj-ea"/>
            </a:endParaRPr>
          </a:p>
        </p:txBody>
      </p:sp>
      <p:sp>
        <p:nvSpPr>
          <p:cNvPr id="31749" name="Footer Placeholder 4"/>
          <p:cNvSpPr>
            <a:spLocks noGrp="1"/>
          </p:cNvSpPr>
          <p:nvPr>
            <p:ph type="ftr" sz="quarter" idx="4294967295"/>
          </p:nvPr>
        </p:nvSpPr>
        <p:spPr bwMode="auto">
          <a:xfrm>
            <a:off x="0" y="6342063"/>
            <a:ext cx="7031038" cy="1730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ind Light" charset="0"/>
                <a:ea typeface="ＭＳ Ｐゴシック" charset="-128"/>
              </a:defRPr>
            </a:lvl1pPr>
            <a:lvl2pPr marL="742950" indent="-285750">
              <a:defRPr>
                <a:solidFill>
                  <a:schemeClr val="tx1"/>
                </a:solidFill>
                <a:latin typeface="Hind Light" charset="0"/>
                <a:ea typeface="ＭＳ Ｐゴシック" charset="-128"/>
              </a:defRPr>
            </a:lvl2pPr>
            <a:lvl3pPr marL="1143000" indent="-228600">
              <a:defRPr>
                <a:solidFill>
                  <a:schemeClr val="tx1"/>
                </a:solidFill>
                <a:latin typeface="Hind Light" charset="0"/>
                <a:ea typeface="ＭＳ Ｐゴシック" charset="-128"/>
              </a:defRPr>
            </a:lvl3pPr>
            <a:lvl4pPr marL="1600200" indent="-228600">
              <a:defRPr>
                <a:solidFill>
                  <a:schemeClr val="tx1"/>
                </a:solidFill>
                <a:latin typeface="Hind Light" charset="0"/>
                <a:ea typeface="ＭＳ Ｐゴシック" charset="-128"/>
              </a:defRPr>
            </a:lvl4pPr>
            <a:lvl5pPr marL="2057400" indent="-228600">
              <a:defRPr>
                <a:solidFill>
                  <a:schemeClr val="tx1"/>
                </a:solidFill>
                <a:latin typeface="Hind Light" charset="0"/>
                <a:ea typeface="ＭＳ Ｐゴシック" charset="-128"/>
              </a:defRPr>
            </a:lvl5pPr>
            <a:lvl6pPr marL="2514600" indent="-228600" fontAlgn="base">
              <a:spcBef>
                <a:spcPct val="0"/>
              </a:spcBef>
              <a:spcAft>
                <a:spcPct val="0"/>
              </a:spcAft>
              <a:defRPr>
                <a:solidFill>
                  <a:schemeClr val="tx1"/>
                </a:solidFill>
                <a:latin typeface="Hind Light" charset="0"/>
                <a:ea typeface="ＭＳ Ｐゴシック" charset="-128"/>
              </a:defRPr>
            </a:lvl6pPr>
            <a:lvl7pPr marL="2971800" indent="-228600" fontAlgn="base">
              <a:spcBef>
                <a:spcPct val="0"/>
              </a:spcBef>
              <a:spcAft>
                <a:spcPct val="0"/>
              </a:spcAft>
              <a:defRPr>
                <a:solidFill>
                  <a:schemeClr val="tx1"/>
                </a:solidFill>
                <a:latin typeface="Hind Light" charset="0"/>
                <a:ea typeface="ＭＳ Ｐゴシック" charset="-128"/>
              </a:defRPr>
            </a:lvl7pPr>
            <a:lvl8pPr marL="3429000" indent="-228600" fontAlgn="base">
              <a:spcBef>
                <a:spcPct val="0"/>
              </a:spcBef>
              <a:spcAft>
                <a:spcPct val="0"/>
              </a:spcAft>
              <a:defRPr>
                <a:solidFill>
                  <a:schemeClr val="tx1"/>
                </a:solidFill>
                <a:latin typeface="Hind Light" charset="0"/>
                <a:ea typeface="ＭＳ Ｐゴシック" charset="-128"/>
              </a:defRPr>
            </a:lvl8pPr>
            <a:lvl9pPr marL="3886200" indent="-228600" fontAlgn="base">
              <a:spcBef>
                <a:spcPct val="0"/>
              </a:spcBef>
              <a:spcAft>
                <a:spcPct val="0"/>
              </a:spcAft>
              <a:defRPr>
                <a:solidFill>
                  <a:schemeClr val="tx1"/>
                </a:solidFill>
                <a:latin typeface="Hind Light" charset="0"/>
                <a:ea typeface="ＭＳ Ｐゴシック" charset="-128"/>
              </a:defRPr>
            </a:lvl9pPr>
          </a:lstStyle>
          <a:p>
            <a:r>
              <a:rPr lang="en-GB" altLang="en-US" dirty="0"/>
              <a:t>Presentation title – Client name</a:t>
            </a:r>
          </a:p>
        </p:txBody>
      </p:sp>
      <p:pic>
        <p:nvPicPr>
          <p:cNvPr id="6" name="Picture 5">
            <a:extLst>
              <a:ext uri="{FF2B5EF4-FFF2-40B4-BE49-F238E27FC236}">
                <a16:creationId xmlns:a16="http://schemas.microsoft.com/office/drawing/2014/main" id="{854F0CE5-FD75-AA41-9829-5CA80A237F49}"/>
              </a:ext>
            </a:extLst>
          </p:cNvPr>
          <p:cNvPicPr>
            <a:picLocks noChangeAspect="1"/>
          </p:cNvPicPr>
          <p:nvPr/>
        </p:nvPicPr>
        <p:blipFill>
          <a:blip r:embed="rId3"/>
          <a:stretch>
            <a:fillRect/>
          </a:stretch>
        </p:blipFill>
        <p:spPr>
          <a:xfrm>
            <a:off x="0" y="1873769"/>
            <a:ext cx="12192000" cy="4752271"/>
          </a:xfrm>
          <a:prstGeom prst="rect">
            <a:avLst/>
          </a:prstGeom>
        </p:spPr>
      </p:pic>
    </p:spTree>
    <p:extLst>
      <p:ext uri="{BB962C8B-B14F-4D97-AF65-F5344CB8AC3E}">
        <p14:creationId xmlns:p14="http://schemas.microsoft.com/office/powerpoint/2010/main" val="41658000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ISOC - Blue template">
  <a:themeElements>
    <a:clrScheme name="01-ISOC-Blue">
      <a:dk1>
        <a:srgbClr val="0C1C2C"/>
      </a:dk1>
      <a:lt1>
        <a:srgbClr val="EEF2EC"/>
      </a:lt1>
      <a:dk2>
        <a:srgbClr val="3A82E4"/>
      </a:dk2>
      <a:lt2>
        <a:srgbClr val="DEDAD0"/>
      </a:lt2>
      <a:accent1>
        <a:srgbClr val="24366E"/>
      </a:accent1>
      <a:accent2>
        <a:srgbClr val="3A82E4"/>
      </a:accent2>
      <a:accent3>
        <a:srgbClr val="40B2A4"/>
      </a:accent3>
      <a:accent4>
        <a:srgbClr val="7E245C"/>
      </a:accent4>
      <a:accent5>
        <a:srgbClr val="D25238"/>
      </a:accent5>
      <a:accent6>
        <a:srgbClr val="EECA4A"/>
      </a:accent6>
      <a:hlink>
        <a:srgbClr val="0C1C2C"/>
      </a:hlink>
      <a:folHlink>
        <a:srgbClr val="0C1C2C"/>
      </a:folHlink>
    </a:clrScheme>
    <a:fontScheme name="Office 2">
      <a:majorFont>
        <a:latin typeface="Hind Light"/>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ind Light"/>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ISOCPPT_Lite" id="{D8609F2E-9E11-4C47-92B7-7F4199017E14}" vid="{C74DF5D6-4A73-6144-B4EC-637C98CCF9C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ISOCPPT_Lite</Template>
  <TotalTime>25605</TotalTime>
  <Words>740</Words>
  <Application>Microsoft Macintosh PowerPoint</Application>
  <PresentationFormat>Widescreen</PresentationFormat>
  <Paragraphs>144</Paragraphs>
  <Slides>23</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ＭＳ Ｐゴシック</vt:lpstr>
      <vt:lpstr>.AppleSystemUIFont</vt:lpstr>
      <vt:lpstr>Arial</vt:lpstr>
      <vt:lpstr>Avenir Roman</vt:lpstr>
      <vt:lpstr>Calibri</vt:lpstr>
      <vt:lpstr>Calibri Light</vt:lpstr>
      <vt:lpstr>Courier New</vt:lpstr>
      <vt:lpstr>Hind Light</vt:lpstr>
      <vt:lpstr>Hind Medium</vt:lpstr>
      <vt:lpstr>Mangal</vt:lpstr>
      <vt:lpstr>ISOC - Blue template</vt:lpstr>
      <vt:lpstr>PowerPoint Presentation</vt:lpstr>
      <vt:lpstr>The Internet is for Everyone</vt:lpstr>
      <vt:lpstr>PowerPoint Presentation</vt:lpstr>
      <vt:lpstr>How much data do we produce </vt:lpstr>
      <vt:lpstr>How Much Data does google store a day </vt:lpstr>
      <vt:lpstr>Data on services – every minute</vt:lpstr>
      <vt:lpstr>Communication – every minute  </vt:lpstr>
      <vt:lpstr>PowerPoint Presentation</vt:lpstr>
      <vt:lpstr>Survey on Security and Trust Online https://www.cigionline.org/internet-survey-2019  </vt:lpstr>
      <vt:lpstr>The Survey</vt:lpstr>
      <vt:lpstr>Economies surveyed: </vt:lpstr>
      <vt:lpstr>PowerPoint Presentation</vt:lpstr>
      <vt:lpstr>PowerPoint Presentation</vt:lpstr>
      <vt:lpstr>PowerPoint Presentation</vt:lpstr>
      <vt:lpstr>PowerPoint Presentation</vt:lpstr>
      <vt:lpstr>PowerPoint Presentation</vt:lpstr>
      <vt:lpstr>PowerPoint Presentation</vt:lpstr>
      <vt:lpstr>The Guidelines</vt:lpstr>
      <vt:lpstr>Why the Guidelines Matter</vt:lpstr>
      <vt:lpstr>The Guidelines recommend the most critical actions to take on Personal Data Protection at the regional, national, and organizational levels. </vt:lpstr>
      <vt:lpstr>The Guidelines set out 18 recommendations, grouped under three headings:  Multi-stakeholder solutions; Wellbeing of the digital citizen; and Enabling and sustaining measures.    </vt:lpstr>
      <vt:lpstr>PowerPoint Presentation</vt:lpstr>
      <vt:lpstr>PowerPoint Presentation</vt:lpstr>
    </vt:vector>
  </TitlesOfParts>
  <Manager>Konstantinos Komaitis</Manager>
  <Company>Internet Society</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Privacy and Personal Data  on the Internet</dc:title>
  <dc:subject>Privacy</dc:subject>
  <dc:creator>Ayden Férdeline</dc:creator>
  <cp:keywords/>
  <dc:description/>
  <cp:lastModifiedBy>Verengai Mabika</cp:lastModifiedBy>
  <cp:revision>105</cp:revision>
  <cp:lastPrinted>2016-06-14T17:50:38Z</cp:lastPrinted>
  <dcterms:created xsi:type="dcterms:W3CDTF">2016-11-02T19:07:47Z</dcterms:created>
  <dcterms:modified xsi:type="dcterms:W3CDTF">2019-07-29T11:53:12Z</dcterms:modified>
  <cp:category/>
</cp:coreProperties>
</file>